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3" r:id="rId4"/>
  </p:sldMasterIdLst>
  <p:notesMasterIdLst>
    <p:notesMasterId r:id="rId30"/>
  </p:notesMasterIdLst>
  <p:handoutMasterIdLst>
    <p:handoutMasterId r:id="rId31"/>
  </p:handoutMasterIdLst>
  <p:sldIdLst>
    <p:sldId id="304" r:id="rId5"/>
    <p:sldId id="314" r:id="rId6"/>
    <p:sldId id="288" r:id="rId7"/>
    <p:sldId id="308" r:id="rId8"/>
    <p:sldId id="317" r:id="rId9"/>
    <p:sldId id="318" r:id="rId10"/>
    <p:sldId id="319" r:id="rId11"/>
    <p:sldId id="320" r:id="rId12"/>
    <p:sldId id="299" r:id="rId13"/>
    <p:sldId id="310" r:id="rId14"/>
    <p:sldId id="258" r:id="rId15"/>
    <p:sldId id="303" r:id="rId16"/>
    <p:sldId id="301" r:id="rId17"/>
    <p:sldId id="311" r:id="rId18"/>
    <p:sldId id="268" r:id="rId19"/>
    <p:sldId id="312" r:id="rId20"/>
    <p:sldId id="313" r:id="rId21"/>
    <p:sldId id="271" r:id="rId22"/>
    <p:sldId id="296" r:id="rId23"/>
    <p:sldId id="316" r:id="rId24"/>
    <p:sldId id="287" r:id="rId25"/>
    <p:sldId id="283" r:id="rId26"/>
    <p:sldId id="300" r:id="rId27"/>
    <p:sldId id="275" r:id="rId28"/>
    <p:sldId id="30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750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 w="15875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34-4078-9E52-D26608EE9A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0D34-4078-9E52-D26608EE9A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34-4078-9E52-D26608EE9A5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2159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D34-4078-9E52-D26608EE9A5A}"/>
              </c:ext>
            </c:extLst>
          </c:dPt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#,##0\ "€"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pPr>
            <a:endParaRPr lang="es-MX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158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,##0\ &quot;€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71A-4594-82A0-C89B5BF823A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1A-4594-82A0-C89B5BF823AD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71A-4594-82A0-C89B5BF823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1A-4594-82A0-C89B5BF823AD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1A-4594-82A0-C89B5BF823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C3-4779-B61E-0C2A0834FDD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1C3-4779-B61E-0C2A0834FDDD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1C3-4779-B61E-0C2A0834FDDD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1C3-4779-B61E-0C2A0834FDDD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C3-4779-B61E-0C2A0834FD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7A9-4B1F-8F71-37D96CFC509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7A9-4B1F-8F71-37D96CFC509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A9-4B1F-8F71-37D96CFC509A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7A9-4B1F-8F71-37D96CFC509A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A9-4B1F-8F71-37D96CFC5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52D-4CDD-9674-82BA09E5641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52D-4CDD-9674-82BA09E56419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52D-4CDD-9674-82BA09E56419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52D-4CDD-9674-82BA09E56419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2D-4CDD-9674-82BA09E56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D7ACE9-B1AC-4C2D-93E4-1FAEE7430E41}" type="datetime1">
              <a:rPr lang="es-ES" smtClean="0"/>
              <a:t>02/08/2022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4C60F-6B31-4285-B550-BEB469311534}" type="datetime1">
              <a:rPr lang="es-ES" smtClean="0"/>
              <a:pPr/>
              <a:t>02/08/2022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3100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9326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6238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219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8795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309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5948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6541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5758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3433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3440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6282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897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608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8843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8755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0818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605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8/2/2022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F74018-0C0B-96FC-E5E3-D6D617B35BED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/>
              <a:t>6.53</a:t>
            </a:r>
          </a:p>
          <a:p>
            <a:pPr algn="ctr" rtl="0"/>
            <a:endParaRPr lang="es-ES" noProof="0"/>
          </a:p>
        </p:txBody>
      </p:sp>
      <p:grpSp>
        <p:nvGrpSpPr>
          <p:cNvPr id="11" name="Marcador de posición de imagen 16" descr="ilustración abstracta a color de edificios">
            <a:extLst>
              <a:ext uri="{FF2B5EF4-FFF2-40B4-BE49-F238E27FC236}">
                <a16:creationId xmlns:a16="http://schemas.microsoft.com/office/drawing/2014/main" id="{A8BF2515-6860-8900-EFF4-AF0F0E4C50E2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4E73619B-FB80-43DC-3378-8590ADEA3AB1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BD80E5E3-BC7C-1E45-9939-5EC14747B292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FCA6CBD3-DC1E-4CD7-21D1-F5FA2CE565E5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D0ABB151-20FC-5DE5-D0FE-2D48E111A472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67135797-76D3-10D6-2813-333D445B539C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478C77CB-D613-32F6-98F8-5FD65DF4F530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AA7F9889-8C63-9062-D2E4-974700F12247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7">
              <a:extLst>
                <a:ext uri="{FF2B5EF4-FFF2-40B4-BE49-F238E27FC236}">
                  <a16:creationId xmlns:a16="http://schemas.microsoft.com/office/drawing/2014/main" id="{0D8F2FCE-DB91-0ED9-ED42-00093D485468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8">
              <a:extLst>
                <a:ext uri="{FF2B5EF4-FFF2-40B4-BE49-F238E27FC236}">
                  <a16:creationId xmlns:a16="http://schemas.microsoft.com/office/drawing/2014/main" id="{07B13684-46A3-D913-87BB-FA812258511F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19">
              <a:extLst>
                <a:ext uri="{FF2B5EF4-FFF2-40B4-BE49-F238E27FC236}">
                  <a16:creationId xmlns:a16="http://schemas.microsoft.com/office/drawing/2014/main" id="{542355D8-5875-6E6A-2FD1-A2F15FA4B964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0">
              <a:extLst>
                <a:ext uri="{FF2B5EF4-FFF2-40B4-BE49-F238E27FC236}">
                  <a16:creationId xmlns:a16="http://schemas.microsoft.com/office/drawing/2014/main" id="{D9D3D284-B939-C956-1070-75959208D5BF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1">
              <a:extLst>
                <a:ext uri="{FF2B5EF4-FFF2-40B4-BE49-F238E27FC236}">
                  <a16:creationId xmlns:a16="http://schemas.microsoft.com/office/drawing/2014/main" id="{7F8AB4A1-E43C-7E3A-3E99-677CF868D1F4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2">
              <a:extLst>
                <a:ext uri="{FF2B5EF4-FFF2-40B4-BE49-F238E27FC236}">
                  <a16:creationId xmlns:a16="http://schemas.microsoft.com/office/drawing/2014/main" id="{812C44D0-1BE5-DDF0-B439-A02B5CED012E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3">
              <a:extLst>
                <a:ext uri="{FF2B5EF4-FFF2-40B4-BE49-F238E27FC236}">
                  <a16:creationId xmlns:a16="http://schemas.microsoft.com/office/drawing/2014/main" id="{A518B43C-6B59-1CF4-DC61-26FF476F3C89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4">
              <a:extLst>
                <a:ext uri="{FF2B5EF4-FFF2-40B4-BE49-F238E27FC236}">
                  <a16:creationId xmlns:a16="http://schemas.microsoft.com/office/drawing/2014/main" id="{E1649FBE-677F-69D8-9969-C882B6D966CA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5">
              <a:extLst>
                <a:ext uri="{FF2B5EF4-FFF2-40B4-BE49-F238E27FC236}">
                  <a16:creationId xmlns:a16="http://schemas.microsoft.com/office/drawing/2014/main" id="{37055D6C-1837-A76D-39F3-2373DB2D3175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6">
              <a:extLst>
                <a:ext uri="{FF2B5EF4-FFF2-40B4-BE49-F238E27FC236}">
                  <a16:creationId xmlns:a16="http://schemas.microsoft.com/office/drawing/2014/main" id="{E1C713FA-9F48-D474-4165-E4A412CB222A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7">
              <a:extLst>
                <a:ext uri="{FF2B5EF4-FFF2-40B4-BE49-F238E27FC236}">
                  <a16:creationId xmlns:a16="http://schemas.microsoft.com/office/drawing/2014/main" id="{5CBBEAFB-76EE-83CF-BDAC-A168BB187EF9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8">
              <a:extLst>
                <a:ext uri="{FF2B5EF4-FFF2-40B4-BE49-F238E27FC236}">
                  <a16:creationId xmlns:a16="http://schemas.microsoft.com/office/drawing/2014/main" id="{4C2B83DA-6F45-909A-6E27-881DB837AF75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A4AEF164-91F0-8A90-24FC-ED0B42C5A45A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0">
              <a:extLst>
                <a:ext uri="{FF2B5EF4-FFF2-40B4-BE49-F238E27FC236}">
                  <a16:creationId xmlns:a16="http://schemas.microsoft.com/office/drawing/2014/main" id="{00E7E588-5CB7-B9CB-2046-3443FB93FF3B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1">
              <a:extLst>
                <a:ext uri="{FF2B5EF4-FFF2-40B4-BE49-F238E27FC236}">
                  <a16:creationId xmlns:a16="http://schemas.microsoft.com/office/drawing/2014/main" id="{B82873C1-2780-CC7C-7762-FCCC38C6A9AD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2">
              <a:extLst>
                <a:ext uri="{FF2B5EF4-FFF2-40B4-BE49-F238E27FC236}">
                  <a16:creationId xmlns:a16="http://schemas.microsoft.com/office/drawing/2014/main" id="{18B70BBA-F181-38B0-6B7D-E88A1355FE93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3">
              <a:extLst>
                <a:ext uri="{FF2B5EF4-FFF2-40B4-BE49-F238E27FC236}">
                  <a16:creationId xmlns:a16="http://schemas.microsoft.com/office/drawing/2014/main" id="{98DE5602-0796-5026-1352-03D4824CFAC5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4">
              <a:extLst>
                <a:ext uri="{FF2B5EF4-FFF2-40B4-BE49-F238E27FC236}">
                  <a16:creationId xmlns:a16="http://schemas.microsoft.com/office/drawing/2014/main" id="{657B5FF3-6E60-460A-5698-6E8D5748AA8B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5">
              <a:extLst>
                <a:ext uri="{FF2B5EF4-FFF2-40B4-BE49-F238E27FC236}">
                  <a16:creationId xmlns:a16="http://schemas.microsoft.com/office/drawing/2014/main" id="{DD66C085-1459-F126-0DFB-F3D82156048E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6">
              <a:extLst>
                <a:ext uri="{FF2B5EF4-FFF2-40B4-BE49-F238E27FC236}">
                  <a16:creationId xmlns:a16="http://schemas.microsoft.com/office/drawing/2014/main" id="{115CBD1C-DA4A-E557-70DA-5383B09FAC20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7">
              <a:extLst>
                <a:ext uri="{FF2B5EF4-FFF2-40B4-BE49-F238E27FC236}">
                  <a16:creationId xmlns:a16="http://schemas.microsoft.com/office/drawing/2014/main" id="{06DD0FA9-E59F-FEF9-0DC3-38E89CAE4AE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8">
              <a:extLst>
                <a:ext uri="{FF2B5EF4-FFF2-40B4-BE49-F238E27FC236}">
                  <a16:creationId xmlns:a16="http://schemas.microsoft.com/office/drawing/2014/main" id="{469A3BAC-5BB9-3C59-8BDF-66884FA33C61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39">
              <a:extLst>
                <a:ext uri="{FF2B5EF4-FFF2-40B4-BE49-F238E27FC236}">
                  <a16:creationId xmlns:a16="http://schemas.microsoft.com/office/drawing/2014/main" id="{31D6E195-BF6C-CDF8-54FE-0EA8B5EB83FC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0">
              <a:extLst>
                <a:ext uri="{FF2B5EF4-FFF2-40B4-BE49-F238E27FC236}">
                  <a16:creationId xmlns:a16="http://schemas.microsoft.com/office/drawing/2014/main" id="{04312AB5-33FF-A778-587C-2280AD5C4D21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1">
              <a:extLst>
                <a:ext uri="{FF2B5EF4-FFF2-40B4-BE49-F238E27FC236}">
                  <a16:creationId xmlns:a16="http://schemas.microsoft.com/office/drawing/2014/main" id="{AA0FADD6-A26B-8254-8204-9616562D69B7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2">
              <a:extLst>
                <a:ext uri="{FF2B5EF4-FFF2-40B4-BE49-F238E27FC236}">
                  <a16:creationId xmlns:a16="http://schemas.microsoft.com/office/drawing/2014/main" id="{94287D55-61A8-DFFA-D274-AC9435423E9A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3">
              <a:extLst>
                <a:ext uri="{FF2B5EF4-FFF2-40B4-BE49-F238E27FC236}">
                  <a16:creationId xmlns:a16="http://schemas.microsoft.com/office/drawing/2014/main" id="{831686FF-83B5-A979-AA9D-609BF71ADDDC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4">
              <a:extLst>
                <a:ext uri="{FF2B5EF4-FFF2-40B4-BE49-F238E27FC236}">
                  <a16:creationId xmlns:a16="http://schemas.microsoft.com/office/drawing/2014/main" id="{6CDD8DFF-C69C-B78B-2698-222D9D635A91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5">
              <a:extLst>
                <a:ext uri="{FF2B5EF4-FFF2-40B4-BE49-F238E27FC236}">
                  <a16:creationId xmlns:a16="http://schemas.microsoft.com/office/drawing/2014/main" id="{5AAD773A-E049-B38F-3B26-666548D09366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6">
              <a:extLst>
                <a:ext uri="{FF2B5EF4-FFF2-40B4-BE49-F238E27FC236}">
                  <a16:creationId xmlns:a16="http://schemas.microsoft.com/office/drawing/2014/main" id="{F030D7DB-FF3B-F297-5E7B-D3EAAF3C9497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7">
              <a:extLst>
                <a:ext uri="{FF2B5EF4-FFF2-40B4-BE49-F238E27FC236}">
                  <a16:creationId xmlns:a16="http://schemas.microsoft.com/office/drawing/2014/main" id="{DDF9EF23-A233-6596-AFB9-1374B5E87692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8">
              <a:extLst>
                <a:ext uri="{FF2B5EF4-FFF2-40B4-BE49-F238E27FC236}">
                  <a16:creationId xmlns:a16="http://schemas.microsoft.com/office/drawing/2014/main" id="{03B42439-1151-3238-E600-7FDF240CE61C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49">
              <a:extLst>
                <a:ext uri="{FF2B5EF4-FFF2-40B4-BE49-F238E27FC236}">
                  <a16:creationId xmlns:a16="http://schemas.microsoft.com/office/drawing/2014/main" id="{21196DC8-2577-A7E3-9EAB-2611394996A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0">
              <a:extLst>
                <a:ext uri="{FF2B5EF4-FFF2-40B4-BE49-F238E27FC236}">
                  <a16:creationId xmlns:a16="http://schemas.microsoft.com/office/drawing/2014/main" id="{7905AA51-6C69-DB1A-AC3B-8816DC08FC4E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1">
              <a:extLst>
                <a:ext uri="{FF2B5EF4-FFF2-40B4-BE49-F238E27FC236}">
                  <a16:creationId xmlns:a16="http://schemas.microsoft.com/office/drawing/2014/main" id="{5CC25C20-CF57-4BF3-511A-752B724D87CB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2">
              <a:extLst>
                <a:ext uri="{FF2B5EF4-FFF2-40B4-BE49-F238E27FC236}">
                  <a16:creationId xmlns:a16="http://schemas.microsoft.com/office/drawing/2014/main" id="{30C2EADE-093B-BA8B-47D8-9D8E317B9BAD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3">
              <a:extLst>
                <a:ext uri="{FF2B5EF4-FFF2-40B4-BE49-F238E27FC236}">
                  <a16:creationId xmlns:a16="http://schemas.microsoft.com/office/drawing/2014/main" id="{9691722A-BEA0-1155-756C-321FBE1C60B7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4">
              <a:extLst>
                <a:ext uri="{FF2B5EF4-FFF2-40B4-BE49-F238E27FC236}">
                  <a16:creationId xmlns:a16="http://schemas.microsoft.com/office/drawing/2014/main" id="{1BA6F796-14C6-A271-AC63-1249FBB32801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5">
              <a:extLst>
                <a:ext uri="{FF2B5EF4-FFF2-40B4-BE49-F238E27FC236}">
                  <a16:creationId xmlns:a16="http://schemas.microsoft.com/office/drawing/2014/main" id="{A03BA1BD-725F-8336-4E66-97CCAF75855C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6">
              <a:extLst>
                <a:ext uri="{FF2B5EF4-FFF2-40B4-BE49-F238E27FC236}">
                  <a16:creationId xmlns:a16="http://schemas.microsoft.com/office/drawing/2014/main" id="{26B54A66-B501-B6AD-8A13-A990254D82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7">
              <a:extLst>
                <a:ext uri="{FF2B5EF4-FFF2-40B4-BE49-F238E27FC236}">
                  <a16:creationId xmlns:a16="http://schemas.microsoft.com/office/drawing/2014/main" id="{2901A3B7-34DA-E0AF-5395-A08F29283BD2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8">
              <a:extLst>
                <a:ext uri="{FF2B5EF4-FFF2-40B4-BE49-F238E27FC236}">
                  <a16:creationId xmlns:a16="http://schemas.microsoft.com/office/drawing/2014/main" id="{8B6725D1-22F5-1B24-BF60-D028112FD3F8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59">
              <a:extLst>
                <a:ext uri="{FF2B5EF4-FFF2-40B4-BE49-F238E27FC236}">
                  <a16:creationId xmlns:a16="http://schemas.microsoft.com/office/drawing/2014/main" id="{3841F94B-87C4-A7AF-237F-8056FF8E366A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0">
              <a:extLst>
                <a:ext uri="{FF2B5EF4-FFF2-40B4-BE49-F238E27FC236}">
                  <a16:creationId xmlns:a16="http://schemas.microsoft.com/office/drawing/2014/main" id="{857D1A29-BECC-646D-79A7-156BE4FDEF4B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1">
              <a:extLst>
                <a:ext uri="{FF2B5EF4-FFF2-40B4-BE49-F238E27FC236}">
                  <a16:creationId xmlns:a16="http://schemas.microsoft.com/office/drawing/2014/main" id="{36161407-5DD7-B21C-51F0-5841F2D03E2F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2">
              <a:extLst>
                <a:ext uri="{FF2B5EF4-FFF2-40B4-BE49-F238E27FC236}">
                  <a16:creationId xmlns:a16="http://schemas.microsoft.com/office/drawing/2014/main" id="{D6FFBC00-41DB-8ED9-A426-2CC685FB1C62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3">
              <a:extLst>
                <a:ext uri="{FF2B5EF4-FFF2-40B4-BE49-F238E27FC236}">
                  <a16:creationId xmlns:a16="http://schemas.microsoft.com/office/drawing/2014/main" id="{563A7BA1-D45F-C98A-CFA5-88CBF2218686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4">
              <a:extLst>
                <a:ext uri="{FF2B5EF4-FFF2-40B4-BE49-F238E27FC236}">
                  <a16:creationId xmlns:a16="http://schemas.microsoft.com/office/drawing/2014/main" id="{1361ACA1-6C8B-6277-AB2B-B1BE554F798B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5">
              <a:extLst>
                <a:ext uri="{FF2B5EF4-FFF2-40B4-BE49-F238E27FC236}">
                  <a16:creationId xmlns:a16="http://schemas.microsoft.com/office/drawing/2014/main" id="{B5D2CD5B-A28F-4C75-1B93-2DA46993B611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6">
              <a:extLst>
                <a:ext uri="{FF2B5EF4-FFF2-40B4-BE49-F238E27FC236}">
                  <a16:creationId xmlns:a16="http://schemas.microsoft.com/office/drawing/2014/main" id="{691FFFEE-8D67-4981-159C-8D873F6BAEFC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7">
              <a:extLst>
                <a:ext uri="{FF2B5EF4-FFF2-40B4-BE49-F238E27FC236}">
                  <a16:creationId xmlns:a16="http://schemas.microsoft.com/office/drawing/2014/main" id="{0B00D3FE-A8C1-8025-2C09-08A3C6AA58A9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8">
              <a:extLst>
                <a:ext uri="{FF2B5EF4-FFF2-40B4-BE49-F238E27FC236}">
                  <a16:creationId xmlns:a16="http://schemas.microsoft.com/office/drawing/2014/main" id="{3BD08A05-FBF6-9F6B-F3B9-0D795AECB76A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69">
              <a:extLst>
                <a:ext uri="{FF2B5EF4-FFF2-40B4-BE49-F238E27FC236}">
                  <a16:creationId xmlns:a16="http://schemas.microsoft.com/office/drawing/2014/main" id="{14C739C4-7EFF-FB17-DFDB-40228197AE1F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0">
              <a:extLst>
                <a:ext uri="{FF2B5EF4-FFF2-40B4-BE49-F238E27FC236}">
                  <a16:creationId xmlns:a16="http://schemas.microsoft.com/office/drawing/2014/main" id="{33A7FFB0-175B-4CEF-D17C-3449CFF2BF60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1">
              <a:extLst>
                <a:ext uri="{FF2B5EF4-FFF2-40B4-BE49-F238E27FC236}">
                  <a16:creationId xmlns:a16="http://schemas.microsoft.com/office/drawing/2014/main" id="{62E7B3B1-F62D-64EE-0F04-6D63EF841E9A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2">
              <a:extLst>
                <a:ext uri="{FF2B5EF4-FFF2-40B4-BE49-F238E27FC236}">
                  <a16:creationId xmlns:a16="http://schemas.microsoft.com/office/drawing/2014/main" id="{E0860F8B-09FC-C731-492D-E22E1022131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3">
              <a:extLst>
                <a:ext uri="{FF2B5EF4-FFF2-40B4-BE49-F238E27FC236}">
                  <a16:creationId xmlns:a16="http://schemas.microsoft.com/office/drawing/2014/main" id="{F63B330C-F525-86C6-E64D-E2C3D72A10D2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4">
              <a:extLst>
                <a:ext uri="{FF2B5EF4-FFF2-40B4-BE49-F238E27FC236}">
                  <a16:creationId xmlns:a16="http://schemas.microsoft.com/office/drawing/2014/main" id="{3D136A9C-0494-A888-660F-71B0F5F4F194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5">
              <a:extLst>
                <a:ext uri="{FF2B5EF4-FFF2-40B4-BE49-F238E27FC236}">
                  <a16:creationId xmlns:a16="http://schemas.microsoft.com/office/drawing/2014/main" id="{B9020136-B1A8-B300-5208-9614425855F7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6">
              <a:extLst>
                <a:ext uri="{FF2B5EF4-FFF2-40B4-BE49-F238E27FC236}">
                  <a16:creationId xmlns:a16="http://schemas.microsoft.com/office/drawing/2014/main" id="{F3731FE4-2490-5385-530C-4053F2FBE930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7">
              <a:extLst>
                <a:ext uri="{FF2B5EF4-FFF2-40B4-BE49-F238E27FC236}">
                  <a16:creationId xmlns:a16="http://schemas.microsoft.com/office/drawing/2014/main" id="{E23AAF68-7FEF-5556-5009-B579FB29C974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8">
              <a:extLst>
                <a:ext uri="{FF2B5EF4-FFF2-40B4-BE49-F238E27FC236}">
                  <a16:creationId xmlns:a16="http://schemas.microsoft.com/office/drawing/2014/main" id="{0898B96B-533D-9FD8-0B42-4ADD7EEF96ED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79">
              <a:extLst>
                <a:ext uri="{FF2B5EF4-FFF2-40B4-BE49-F238E27FC236}">
                  <a16:creationId xmlns:a16="http://schemas.microsoft.com/office/drawing/2014/main" id="{D8A643BC-53E0-295B-8966-29D66B0AC281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0">
              <a:extLst>
                <a:ext uri="{FF2B5EF4-FFF2-40B4-BE49-F238E27FC236}">
                  <a16:creationId xmlns:a16="http://schemas.microsoft.com/office/drawing/2014/main" id="{F54BFF96-F287-1DDF-12BC-428CA7287F85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1">
              <a:extLst>
                <a:ext uri="{FF2B5EF4-FFF2-40B4-BE49-F238E27FC236}">
                  <a16:creationId xmlns:a16="http://schemas.microsoft.com/office/drawing/2014/main" id="{DF3152DA-4FA8-2718-502F-17F94B76A31E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2">
              <a:extLst>
                <a:ext uri="{FF2B5EF4-FFF2-40B4-BE49-F238E27FC236}">
                  <a16:creationId xmlns:a16="http://schemas.microsoft.com/office/drawing/2014/main" id="{6950B2E5-389E-AF26-26E3-C96139C47807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3">
              <a:extLst>
                <a:ext uri="{FF2B5EF4-FFF2-40B4-BE49-F238E27FC236}">
                  <a16:creationId xmlns:a16="http://schemas.microsoft.com/office/drawing/2014/main" id="{4BCC1CB0-D2B3-0D81-F2E5-94DB67F68D6F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4">
              <a:extLst>
                <a:ext uri="{FF2B5EF4-FFF2-40B4-BE49-F238E27FC236}">
                  <a16:creationId xmlns:a16="http://schemas.microsoft.com/office/drawing/2014/main" id="{9595CAB8-74C9-5E80-74C3-7A5DA3298DD8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5">
              <a:extLst>
                <a:ext uri="{FF2B5EF4-FFF2-40B4-BE49-F238E27FC236}">
                  <a16:creationId xmlns:a16="http://schemas.microsoft.com/office/drawing/2014/main" id="{B24237FC-C0E4-DAC8-3AC9-D0B31778402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6">
              <a:extLst>
                <a:ext uri="{FF2B5EF4-FFF2-40B4-BE49-F238E27FC236}">
                  <a16:creationId xmlns:a16="http://schemas.microsoft.com/office/drawing/2014/main" id="{493C03DE-735D-21B8-BBCB-51267A27AD27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7">
              <a:extLst>
                <a:ext uri="{FF2B5EF4-FFF2-40B4-BE49-F238E27FC236}">
                  <a16:creationId xmlns:a16="http://schemas.microsoft.com/office/drawing/2014/main" id="{57EC408D-470D-961F-A89D-45BDB9B292E1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8">
              <a:extLst>
                <a:ext uri="{FF2B5EF4-FFF2-40B4-BE49-F238E27FC236}">
                  <a16:creationId xmlns:a16="http://schemas.microsoft.com/office/drawing/2014/main" id="{354AB551-8D0E-C9CB-ADB7-342E97368DA2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89">
              <a:extLst>
                <a:ext uri="{FF2B5EF4-FFF2-40B4-BE49-F238E27FC236}">
                  <a16:creationId xmlns:a16="http://schemas.microsoft.com/office/drawing/2014/main" id="{5CC8D604-E03C-0705-B00C-34B3D97E05AF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0">
              <a:extLst>
                <a:ext uri="{FF2B5EF4-FFF2-40B4-BE49-F238E27FC236}">
                  <a16:creationId xmlns:a16="http://schemas.microsoft.com/office/drawing/2014/main" id="{1C3E41B7-9937-1067-503B-5A67F969E351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1">
              <a:extLst>
                <a:ext uri="{FF2B5EF4-FFF2-40B4-BE49-F238E27FC236}">
                  <a16:creationId xmlns:a16="http://schemas.microsoft.com/office/drawing/2014/main" id="{E1828AAA-2CCF-B819-FF4E-41CB95C548DB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2">
              <a:extLst>
                <a:ext uri="{FF2B5EF4-FFF2-40B4-BE49-F238E27FC236}">
                  <a16:creationId xmlns:a16="http://schemas.microsoft.com/office/drawing/2014/main" id="{381319F7-018A-E02E-E4EE-F962B3A29159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3">
              <a:extLst>
                <a:ext uri="{FF2B5EF4-FFF2-40B4-BE49-F238E27FC236}">
                  <a16:creationId xmlns:a16="http://schemas.microsoft.com/office/drawing/2014/main" id="{E6B0E1FB-CB6F-1805-EE2F-8DC4C13AA7AD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4">
              <a:extLst>
                <a:ext uri="{FF2B5EF4-FFF2-40B4-BE49-F238E27FC236}">
                  <a16:creationId xmlns:a16="http://schemas.microsoft.com/office/drawing/2014/main" id="{3B1A82F0-C3C0-FCFE-1EBD-1570F3709BA8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5">
              <a:extLst>
                <a:ext uri="{FF2B5EF4-FFF2-40B4-BE49-F238E27FC236}">
                  <a16:creationId xmlns:a16="http://schemas.microsoft.com/office/drawing/2014/main" id="{458FA4BB-5F42-A0FD-D372-BF976856941B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6">
              <a:extLst>
                <a:ext uri="{FF2B5EF4-FFF2-40B4-BE49-F238E27FC236}">
                  <a16:creationId xmlns:a16="http://schemas.microsoft.com/office/drawing/2014/main" id="{7FC7B7A9-8694-9149-130F-573DAF275F6F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7">
              <a:extLst>
                <a:ext uri="{FF2B5EF4-FFF2-40B4-BE49-F238E27FC236}">
                  <a16:creationId xmlns:a16="http://schemas.microsoft.com/office/drawing/2014/main" id="{B96D2E2E-264D-C535-02B8-81064997AA78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8">
              <a:extLst>
                <a:ext uri="{FF2B5EF4-FFF2-40B4-BE49-F238E27FC236}">
                  <a16:creationId xmlns:a16="http://schemas.microsoft.com/office/drawing/2014/main" id="{A79B3CED-19F3-63BD-1AE9-863D54B37D89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99">
              <a:extLst>
                <a:ext uri="{FF2B5EF4-FFF2-40B4-BE49-F238E27FC236}">
                  <a16:creationId xmlns:a16="http://schemas.microsoft.com/office/drawing/2014/main" id="{39E87008-FD3D-8F3A-365D-E8B56B8753E6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0">
              <a:extLst>
                <a:ext uri="{FF2B5EF4-FFF2-40B4-BE49-F238E27FC236}">
                  <a16:creationId xmlns:a16="http://schemas.microsoft.com/office/drawing/2014/main" id="{0D4ADEAC-A5DD-26DF-97AD-903152B6912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1">
              <a:extLst>
                <a:ext uri="{FF2B5EF4-FFF2-40B4-BE49-F238E27FC236}">
                  <a16:creationId xmlns:a16="http://schemas.microsoft.com/office/drawing/2014/main" id="{9CC4EC0E-C101-8D7C-D452-C6C364DBDCCC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2">
              <a:extLst>
                <a:ext uri="{FF2B5EF4-FFF2-40B4-BE49-F238E27FC236}">
                  <a16:creationId xmlns:a16="http://schemas.microsoft.com/office/drawing/2014/main" id="{D05D57CF-6DFC-85E8-B20F-2BD76AE6EEAE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3">
              <a:extLst>
                <a:ext uri="{FF2B5EF4-FFF2-40B4-BE49-F238E27FC236}">
                  <a16:creationId xmlns:a16="http://schemas.microsoft.com/office/drawing/2014/main" id="{14C0AEE6-27C6-7849-18FE-181464F56C61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4">
              <a:extLst>
                <a:ext uri="{FF2B5EF4-FFF2-40B4-BE49-F238E27FC236}">
                  <a16:creationId xmlns:a16="http://schemas.microsoft.com/office/drawing/2014/main" id="{AE392909-793A-D021-BA84-A8352153CCD5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5">
              <a:extLst>
                <a:ext uri="{FF2B5EF4-FFF2-40B4-BE49-F238E27FC236}">
                  <a16:creationId xmlns:a16="http://schemas.microsoft.com/office/drawing/2014/main" id="{DF7AEE59-49CE-9BAE-2F76-F9E5946F96A5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6">
              <a:extLst>
                <a:ext uri="{FF2B5EF4-FFF2-40B4-BE49-F238E27FC236}">
                  <a16:creationId xmlns:a16="http://schemas.microsoft.com/office/drawing/2014/main" id="{C296EF19-83CC-2785-834D-137835023A07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7">
              <a:extLst>
                <a:ext uri="{FF2B5EF4-FFF2-40B4-BE49-F238E27FC236}">
                  <a16:creationId xmlns:a16="http://schemas.microsoft.com/office/drawing/2014/main" id="{96D40810-FFDF-2DD2-28E2-4DE4ED58D432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8">
              <a:extLst>
                <a:ext uri="{FF2B5EF4-FFF2-40B4-BE49-F238E27FC236}">
                  <a16:creationId xmlns:a16="http://schemas.microsoft.com/office/drawing/2014/main" id="{E97C3FDD-0B2E-A5AA-18B5-504B8DD9546B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09">
              <a:extLst>
                <a:ext uri="{FF2B5EF4-FFF2-40B4-BE49-F238E27FC236}">
                  <a16:creationId xmlns:a16="http://schemas.microsoft.com/office/drawing/2014/main" id="{23070C2C-82F3-CD42-1AC9-B1208D8564C7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0">
              <a:extLst>
                <a:ext uri="{FF2B5EF4-FFF2-40B4-BE49-F238E27FC236}">
                  <a16:creationId xmlns:a16="http://schemas.microsoft.com/office/drawing/2014/main" id="{B340012A-4ED9-D68F-66C0-07C7297456BA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1">
              <a:extLst>
                <a:ext uri="{FF2B5EF4-FFF2-40B4-BE49-F238E27FC236}">
                  <a16:creationId xmlns:a16="http://schemas.microsoft.com/office/drawing/2014/main" id="{0E158A57-F475-5231-DA6C-CE439D58FF0B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2">
              <a:extLst>
                <a:ext uri="{FF2B5EF4-FFF2-40B4-BE49-F238E27FC236}">
                  <a16:creationId xmlns:a16="http://schemas.microsoft.com/office/drawing/2014/main" id="{6886ED26-4F3B-7117-407D-870A889288BA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3">
              <a:extLst>
                <a:ext uri="{FF2B5EF4-FFF2-40B4-BE49-F238E27FC236}">
                  <a16:creationId xmlns:a16="http://schemas.microsoft.com/office/drawing/2014/main" id="{8B741001-7782-C730-0BC4-B7965EBDAE03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4">
              <a:extLst>
                <a:ext uri="{FF2B5EF4-FFF2-40B4-BE49-F238E27FC236}">
                  <a16:creationId xmlns:a16="http://schemas.microsoft.com/office/drawing/2014/main" id="{AB4CA16A-8434-0405-FC9D-F9AD7EE80727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5">
              <a:extLst>
                <a:ext uri="{FF2B5EF4-FFF2-40B4-BE49-F238E27FC236}">
                  <a16:creationId xmlns:a16="http://schemas.microsoft.com/office/drawing/2014/main" id="{8B2B60D9-2152-9F9E-421B-F32CB285C7B0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6">
              <a:extLst>
                <a:ext uri="{FF2B5EF4-FFF2-40B4-BE49-F238E27FC236}">
                  <a16:creationId xmlns:a16="http://schemas.microsoft.com/office/drawing/2014/main" id="{A13A7F40-E682-57BC-D9BE-4A749CC7960F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7">
              <a:extLst>
                <a:ext uri="{FF2B5EF4-FFF2-40B4-BE49-F238E27FC236}">
                  <a16:creationId xmlns:a16="http://schemas.microsoft.com/office/drawing/2014/main" id="{C6F7C763-810F-8E43-8CEA-B3B5D1B43A01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8">
              <a:extLst>
                <a:ext uri="{FF2B5EF4-FFF2-40B4-BE49-F238E27FC236}">
                  <a16:creationId xmlns:a16="http://schemas.microsoft.com/office/drawing/2014/main" id="{073BA50C-D400-C386-FF97-1C6240BDA3B4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19">
              <a:extLst>
                <a:ext uri="{FF2B5EF4-FFF2-40B4-BE49-F238E27FC236}">
                  <a16:creationId xmlns:a16="http://schemas.microsoft.com/office/drawing/2014/main" id="{568037D4-C92F-70F2-6823-1427DDA3577E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0">
              <a:extLst>
                <a:ext uri="{FF2B5EF4-FFF2-40B4-BE49-F238E27FC236}">
                  <a16:creationId xmlns:a16="http://schemas.microsoft.com/office/drawing/2014/main" id="{723978C2-B686-17D3-5C79-3C180049864E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1">
              <a:extLst>
                <a:ext uri="{FF2B5EF4-FFF2-40B4-BE49-F238E27FC236}">
                  <a16:creationId xmlns:a16="http://schemas.microsoft.com/office/drawing/2014/main" id="{37343EA8-ECFA-E8EE-8FED-0875E15C6FF9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2">
              <a:extLst>
                <a:ext uri="{FF2B5EF4-FFF2-40B4-BE49-F238E27FC236}">
                  <a16:creationId xmlns:a16="http://schemas.microsoft.com/office/drawing/2014/main" id="{48A1C54C-4B82-CE5E-A8B6-8E1D259CA7FF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3">
              <a:extLst>
                <a:ext uri="{FF2B5EF4-FFF2-40B4-BE49-F238E27FC236}">
                  <a16:creationId xmlns:a16="http://schemas.microsoft.com/office/drawing/2014/main" id="{C25E265A-9345-DA84-1A35-7D514245B372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4">
              <a:extLst>
                <a:ext uri="{FF2B5EF4-FFF2-40B4-BE49-F238E27FC236}">
                  <a16:creationId xmlns:a16="http://schemas.microsoft.com/office/drawing/2014/main" id="{86757215-DF22-FEDE-1A1B-9B0ADC665AE6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5">
              <a:extLst>
                <a:ext uri="{FF2B5EF4-FFF2-40B4-BE49-F238E27FC236}">
                  <a16:creationId xmlns:a16="http://schemas.microsoft.com/office/drawing/2014/main" id="{0AB5E93D-680D-974B-1736-983CDB84D486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6">
              <a:extLst>
                <a:ext uri="{FF2B5EF4-FFF2-40B4-BE49-F238E27FC236}">
                  <a16:creationId xmlns:a16="http://schemas.microsoft.com/office/drawing/2014/main" id="{1258F658-5457-B7B0-5AE6-123521D892F4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7">
              <a:extLst>
                <a:ext uri="{FF2B5EF4-FFF2-40B4-BE49-F238E27FC236}">
                  <a16:creationId xmlns:a16="http://schemas.microsoft.com/office/drawing/2014/main" id="{036834F9-69A0-9BEF-957C-BBC7575092C0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8">
              <a:extLst>
                <a:ext uri="{FF2B5EF4-FFF2-40B4-BE49-F238E27FC236}">
                  <a16:creationId xmlns:a16="http://schemas.microsoft.com/office/drawing/2014/main" id="{B9EB9787-65EA-FDD3-613F-E63532D5822B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29">
              <a:extLst>
                <a:ext uri="{FF2B5EF4-FFF2-40B4-BE49-F238E27FC236}">
                  <a16:creationId xmlns:a16="http://schemas.microsoft.com/office/drawing/2014/main" id="{F24B962B-B685-A9E3-33E8-9A5387EF6AB9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0">
              <a:extLst>
                <a:ext uri="{FF2B5EF4-FFF2-40B4-BE49-F238E27FC236}">
                  <a16:creationId xmlns:a16="http://schemas.microsoft.com/office/drawing/2014/main" id="{1A9C7F57-18C2-B999-417C-D3C9B3505657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1">
              <a:extLst>
                <a:ext uri="{FF2B5EF4-FFF2-40B4-BE49-F238E27FC236}">
                  <a16:creationId xmlns:a16="http://schemas.microsoft.com/office/drawing/2014/main" id="{1CC30D25-4ACA-ADE5-5955-AE4BB51165B8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2">
              <a:extLst>
                <a:ext uri="{FF2B5EF4-FFF2-40B4-BE49-F238E27FC236}">
                  <a16:creationId xmlns:a16="http://schemas.microsoft.com/office/drawing/2014/main" id="{2B76B3BE-17D4-88F6-AA4C-2A9767CBE9DE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3">
              <a:extLst>
                <a:ext uri="{FF2B5EF4-FFF2-40B4-BE49-F238E27FC236}">
                  <a16:creationId xmlns:a16="http://schemas.microsoft.com/office/drawing/2014/main" id="{587DE162-222B-6DE3-7E8A-44D634EB0230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4">
              <a:extLst>
                <a:ext uri="{FF2B5EF4-FFF2-40B4-BE49-F238E27FC236}">
                  <a16:creationId xmlns:a16="http://schemas.microsoft.com/office/drawing/2014/main" id="{DFF45A51-56C2-E2AE-F5C6-7D3889B24ED9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5">
              <a:extLst>
                <a:ext uri="{FF2B5EF4-FFF2-40B4-BE49-F238E27FC236}">
                  <a16:creationId xmlns:a16="http://schemas.microsoft.com/office/drawing/2014/main" id="{49A9C699-BD2E-3641-98F0-87A050291425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6">
              <a:extLst>
                <a:ext uri="{FF2B5EF4-FFF2-40B4-BE49-F238E27FC236}">
                  <a16:creationId xmlns:a16="http://schemas.microsoft.com/office/drawing/2014/main" id="{03BD3E18-73F4-67F0-93B6-CB70C4804DE8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7">
              <a:extLst>
                <a:ext uri="{FF2B5EF4-FFF2-40B4-BE49-F238E27FC236}">
                  <a16:creationId xmlns:a16="http://schemas.microsoft.com/office/drawing/2014/main" id="{79E62414-D482-08EC-945C-7EBFA9642B7A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8">
              <a:extLst>
                <a:ext uri="{FF2B5EF4-FFF2-40B4-BE49-F238E27FC236}">
                  <a16:creationId xmlns:a16="http://schemas.microsoft.com/office/drawing/2014/main" id="{905A404D-F27A-8131-7E9B-9BA6F929356A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39">
              <a:extLst>
                <a:ext uri="{FF2B5EF4-FFF2-40B4-BE49-F238E27FC236}">
                  <a16:creationId xmlns:a16="http://schemas.microsoft.com/office/drawing/2014/main" id="{37245353-5539-AD0A-CD07-A0EC3711CFA1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0">
              <a:extLst>
                <a:ext uri="{FF2B5EF4-FFF2-40B4-BE49-F238E27FC236}">
                  <a16:creationId xmlns:a16="http://schemas.microsoft.com/office/drawing/2014/main" id="{AB4BEB9F-4228-D9BE-E978-7F6F22BEFC5A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1">
              <a:extLst>
                <a:ext uri="{FF2B5EF4-FFF2-40B4-BE49-F238E27FC236}">
                  <a16:creationId xmlns:a16="http://schemas.microsoft.com/office/drawing/2014/main" id="{BD7F73AE-6474-5E59-0CFB-96A663558DCC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2">
              <a:extLst>
                <a:ext uri="{FF2B5EF4-FFF2-40B4-BE49-F238E27FC236}">
                  <a16:creationId xmlns:a16="http://schemas.microsoft.com/office/drawing/2014/main" id="{E421FE1F-D994-7139-0D69-0AE7EBE2BA7F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3">
              <a:extLst>
                <a:ext uri="{FF2B5EF4-FFF2-40B4-BE49-F238E27FC236}">
                  <a16:creationId xmlns:a16="http://schemas.microsoft.com/office/drawing/2014/main" id="{1FE8B903-898D-8D70-A132-C8EC7133F2BE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4">
              <a:extLst>
                <a:ext uri="{FF2B5EF4-FFF2-40B4-BE49-F238E27FC236}">
                  <a16:creationId xmlns:a16="http://schemas.microsoft.com/office/drawing/2014/main" id="{59C463BC-96DE-2A09-C566-0375FE0CDDBE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5">
              <a:extLst>
                <a:ext uri="{FF2B5EF4-FFF2-40B4-BE49-F238E27FC236}">
                  <a16:creationId xmlns:a16="http://schemas.microsoft.com/office/drawing/2014/main" id="{E5D91CF2-DDE9-397D-502E-DABF8AFA85DA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6">
              <a:extLst>
                <a:ext uri="{FF2B5EF4-FFF2-40B4-BE49-F238E27FC236}">
                  <a16:creationId xmlns:a16="http://schemas.microsoft.com/office/drawing/2014/main" id="{24E12BF6-631D-E0A3-0BDC-05FA8B50BFEC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7">
              <a:extLst>
                <a:ext uri="{FF2B5EF4-FFF2-40B4-BE49-F238E27FC236}">
                  <a16:creationId xmlns:a16="http://schemas.microsoft.com/office/drawing/2014/main" id="{393C83F8-2CD0-105C-8BEA-5873D73BD124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8">
              <a:extLst>
                <a:ext uri="{FF2B5EF4-FFF2-40B4-BE49-F238E27FC236}">
                  <a16:creationId xmlns:a16="http://schemas.microsoft.com/office/drawing/2014/main" id="{D0D81E0C-865C-5BD0-07C2-F2902FC2277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49">
              <a:extLst>
                <a:ext uri="{FF2B5EF4-FFF2-40B4-BE49-F238E27FC236}">
                  <a16:creationId xmlns:a16="http://schemas.microsoft.com/office/drawing/2014/main" id="{97AF6278-B579-A198-E339-C3BFC29EDE7D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0">
              <a:extLst>
                <a:ext uri="{FF2B5EF4-FFF2-40B4-BE49-F238E27FC236}">
                  <a16:creationId xmlns:a16="http://schemas.microsoft.com/office/drawing/2014/main" id="{9708347C-3CC6-371B-2EEE-2B1EC467B941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1">
              <a:extLst>
                <a:ext uri="{FF2B5EF4-FFF2-40B4-BE49-F238E27FC236}">
                  <a16:creationId xmlns:a16="http://schemas.microsoft.com/office/drawing/2014/main" id="{5AF001FD-8AAA-872E-29F8-9C77D243854A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2">
              <a:extLst>
                <a:ext uri="{FF2B5EF4-FFF2-40B4-BE49-F238E27FC236}">
                  <a16:creationId xmlns:a16="http://schemas.microsoft.com/office/drawing/2014/main" id="{1AD5A49F-1280-9CA5-8F00-89496ED3DF05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3">
              <a:extLst>
                <a:ext uri="{FF2B5EF4-FFF2-40B4-BE49-F238E27FC236}">
                  <a16:creationId xmlns:a16="http://schemas.microsoft.com/office/drawing/2014/main" id="{A91AA8FB-F0D3-D4F9-7E4B-01BBA8A6B401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4">
              <a:extLst>
                <a:ext uri="{FF2B5EF4-FFF2-40B4-BE49-F238E27FC236}">
                  <a16:creationId xmlns:a16="http://schemas.microsoft.com/office/drawing/2014/main" id="{D1905E59-13EB-909E-C27F-B3CFF12B101D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5">
              <a:extLst>
                <a:ext uri="{FF2B5EF4-FFF2-40B4-BE49-F238E27FC236}">
                  <a16:creationId xmlns:a16="http://schemas.microsoft.com/office/drawing/2014/main" id="{F65FD667-B3C5-D46D-6EC4-AF3A94778039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6">
              <a:extLst>
                <a:ext uri="{FF2B5EF4-FFF2-40B4-BE49-F238E27FC236}">
                  <a16:creationId xmlns:a16="http://schemas.microsoft.com/office/drawing/2014/main" id="{E9EEBA8F-AD4F-F8A1-6BAD-84DF597A9D6E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7">
              <a:extLst>
                <a:ext uri="{FF2B5EF4-FFF2-40B4-BE49-F238E27FC236}">
                  <a16:creationId xmlns:a16="http://schemas.microsoft.com/office/drawing/2014/main" id="{0531E69F-7972-2E73-1279-693F33997DDC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8">
              <a:extLst>
                <a:ext uri="{FF2B5EF4-FFF2-40B4-BE49-F238E27FC236}">
                  <a16:creationId xmlns:a16="http://schemas.microsoft.com/office/drawing/2014/main" id="{779AEB35-E1FA-578A-AAE5-63D865700550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59">
              <a:extLst>
                <a:ext uri="{FF2B5EF4-FFF2-40B4-BE49-F238E27FC236}">
                  <a16:creationId xmlns:a16="http://schemas.microsoft.com/office/drawing/2014/main" id="{ABBB6C7F-C4D1-D8D5-B6BD-36FFE35450B8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0">
              <a:extLst>
                <a:ext uri="{FF2B5EF4-FFF2-40B4-BE49-F238E27FC236}">
                  <a16:creationId xmlns:a16="http://schemas.microsoft.com/office/drawing/2014/main" id="{C2AD73B0-B468-8FE0-E66D-3B16286E05D8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1">
              <a:extLst>
                <a:ext uri="{FF2B5EF4-FFF2-40B4-BE49-F238E27FC236}">
                  <a16:creationId xmlns:a16="http://schemas.microsoft.com/office/drawing/2014/main" id="{B0D1FB91-5FE0-F641-5CBE-19310AE640BF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2">
              <a:extLst>
                <a:ext uri="{FF2B5EF4-FFF2-40B4-BE49-F238E27FC236}">
                  <a16:creationId xmlns:a16="http://schemas.microsoft.com/office/drawing/2014/main" id="{11AEC277-316F-EA78-639F-484297BD16AF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3">
              <a:extLst>
                <a:ext uri="{FF2B5EF4-FFF2-40B4-BE49-F238E27FC236}">
                  <a16:creationId xmlns:a16="http://schemas.microsoft.com/office/drawing/2014/main" id="{9CA1C8B8-18CA-8B8D-10B7-0925109765A6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4">
              <a:extLst>
                <a:ext uri="{FF2B5EF4-FFF2-40B4-BE49-F238E27FC236}">
                  <a16:creationId xmlns:a16="http://schemas.microsoft.com/office/drawing/2014/main" id="{5B597C70-91D1-352A-865F-998E585AA9A9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5">
              <a:extLst>
                <a:ext uri="{FF2B5EF4-FFF2-40B4-BE49-F238E27FC236}">
                  <a16:creationId xmlns:a16="http://schemas.microsoft.com/office/drawing/2014/main" id="{E988C6D4-8FBB-679C-69AC-28DB25421B86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6">
              <a:extLst>
                <a:ext uri="{FF2B5EF4-FFF2-40B4-BE49-F238E27FC236}">
                  <a16:creationId xmlns:a16="http://schemas.microsoft.com/office/drawing/2014/main" id="{D01EDEE1-2405-58A3-FEFE-BB374BD485D0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7">
              <a:extLst>
                <a:ext uri="{FF2B5EF4-FFF2-40B4-BE49-F238E27FC236}">
                  <a16:creationId xmlns:a16="http://schemas.microsoft.com/office/drawing/2014/main" id="{0782BA18-42DE-9C99-CFF2-AD0513F50C96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8">
              <a:extLst>
                <a:ext uri="{FF2B5EF4-FFF2-40B4-BE49-F238E27FC236}">
                  <a16:creationId xmlns:a16="http://schemas.microsoft.com/office/drawing/2014/main" id="{0CDFF774-BE85-645A-1832-A38B691B9901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69">
              <a:extLst>
                <a:ext uri="{FF2B5EF4-FFF2-40B4-BE49-F238E27FC236}">
                  <a16:creationId xmlns:a16="http://schemas.microsoft.com/office/drawing/2014/main" id="{14337608-9BD5-5C39-4BBE-0A8AFF067760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0">
              <a:extLst>
                <a:ext uri="{FF2B5EF4-FFF2-40B4-BE49-F238E27FC236}">
                  <a16:creationId xmlns:a16="http://schemas.microsoft.com/office/drawing/2014/main" id="{27103A42-AC89-1917-3357-EC2E56E41CE1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1">
              <a:extLst>
                <a:ext uri="{FF2B5EF4-FFF2-40B4-BE49-F238E27FC236}">
                  <a16:creationId xmlns:a16="http://schemas.microsoft.com/office/drawing/2014/main" id="{2F9D70C7-B518-B5CD-06C7-DF311514BAF4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2">
              <a:extLst>
                <a:ext uri="{FF2B5EF4-FFF2-40B4-BE49-F238E27FC236}">
                  <a16:creationId xmlns:a16="http://schemas.microsoft.com/office/drawing/2014/main" id="{453EAC53-035B-67B5-C849-1F35C04A1A43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3">
              <a:extLst>
                <a:ext uri="{FF2B5EF4-FFF2-40B4-BE49-F238E27FC236}">
                  <a16:creationId xmlns:a16="http://schemas.microsoft.com/office/drawing/2014/main" id="{9A0F9BC4-E972-A15F-08BB-0B7D7D60C0A7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4">
              <a:extLst>
                <a:ext uri="{FF2B5EF4-FFF2-40B4-BE49-F238E27FC236}">
                  <a16:creationId xmlns:a16="http://schemas.microsoft.com/office/drawing/2014/main" id="{91E24972-18B0-66AF-328D-9B8E3B4730A5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5">
              <a:extLst>
                <a:ext uri="{FF2B5EF4-FFF2-40B4-BE49-F238E27FC236}">
                  <a16:creationId xmlns:a16="http://schemas.microsoft.com/office/drawing/2014/main" id="{BEA1DEBA-DE26-C89B-72A1-088A11F9E12D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6">
              <a:extLst>
                <a:ext uri="{FF2B5EF4-FFF2-40B4-BE49-F238E27FC236}">
                  <a16:creationId xmlns:a16="http://schemas.microsoft.com/office/drawing/2014/main" id="{DE085A20-C853-DE2C-524A-9EE96639C085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7">
              <a:extLst>
                <a:ext uri="{FF2B5EF4-FFF2-40B4-BE49-F238E27FC236}">
                  <a16:creationId xmlns:a16="http://schemas.microsoft.com/office/drawing/2014/main" id="{67296668-478B-2833-0E4F-6C9039636963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8">
              <a:extLst>
                <a:ext uri="{FF2B5EF4-FFF2-40B4-BE49-F238E27FC236}">
                  <a16:creationId xmlns:a16="http://schemas.microsoft.com/office/drawing/2014/main" id="{0B580B19-7B70-1F88-AB3F-E56387285F56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79">
              <a:extLst>
                <a:ext uri="{FF2B5EF4-FFF2-40B4-BE49-F238E27FC236}">
                  <a16:creationId xmlns:a16="http://schemas.microsoft.com/office/drawing/2014/main" id="{A4631B71-1DC8-4D1C-0798-3AC13428B865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0">
              <a:extLst>
                <a:ext uri="{FF2B5EF4-FFF2-40B4-BE49-F238E27FC236}">
                  <a16:creationId xmlns:a16="http://schemas.microsoft.com/office/drawing/2014/main" id="{541A7420-F026-26F2-5C9F-45EF7323C802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1">
              <a:extLst>
                <a:ext uri="{FF2B5EF4-FFF2-40B4-BE49-F238E27FC236}">
                  <a16:creationId xmlns:a16="http://schemas.microsoft.com/office/drawing/2014/main" id="{D56981AB-0E14-491A-1F85-A1C3AC7E5BE1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2">
              <a:extLst>
                <a:ext uri="{FF2B5EF4-FFF2-40B4-BE49-F238E27FC236}">
                  <a16:creationId xmlns:a16="http://schemas.microsoft.com/office/drawing/2014/main" id="{02D07296-311D-349D-C0F1-3E25B59057AD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3">
              <a:extLst>
                <a:ext uri="{FF2B5EF4-FFF2-40B4-BE49-F238E27FC236}">
                  <a16:creationId xmlns:a16="http://schemas.microsoft.com/office/drawing/2014/main" id="{2C054328-3C46-0472-AE1C-C3EA8CD9C25D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4">
              <a:extLst>
                <a:ext uri="{FF2B5EF4-FFF2-40B4-BE49-F238E27FC236}">
                  <a16:creationId xmlns:a16="http://schemas.microsoft.com/office/drawing/2014/main" id="{380C36F7-8722-C3AD-F302-6CB69EABB7F1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5">
              <a:extLst>
                <a:ext uri="{FF2B5EF4-FFF2-40B4-BE49-F238E27FC236}">
                  <a16:creationId xmlns:a16="http://schemas.microsoft.com/office/drawing/2014/main" id="{33948306-1C48-509D-5D55-5D5FC09E6C5F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6">
              <a:extLst>
                <a:ext uri="{FF2B5EF4-FFF2-40B4-BE49-F238E27FC236}">
                  <a16:creationId xmlns:a16="http://schemas.microsoft.com/office/drawing/2014/main" id="{019FB8AF-CD11-87D8-C49E-E5CE855F916F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7">
              <a:extLst>
                <a:ext uri="{FF2B5EF4-FFF2-40B4-BE49-F238E27FC236}">
                  <a16:creationId xmlns:a16="http://schemas.microsoft.com/office/drawing/2014/main" id="{49626ED7-C881-8B9C-E881-C41888B98447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8">
              <a:extLst>
                <a:ext uri="{FF2B5EF4-FFF2-40B4-BE49-F238E27FC236}">
                  <a16:creationId xmlns:a16="http://schemas.microsoft.com/office/drawing/2014/main" id="{45DC110F-58D8-11B2-46BB-E378B6BEDABB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89">
              <a:extLst>
                <a:ext uri="{FF2B5EF4-FFF2-40B4-BE49-F238E27FC236}">
                  <a16:creationId xmlns:a16="http://schemas.microsoft.com/office/drawing/2014/main" id="{1C565B8E-8EF0-5B3A-57C1-AADF597E3B30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0">
              <a:extLst>
                <a:ext uri="{FF2B5EF4-FFF2-40B4-BE49-F238E27FC236}">
                  <a16:creationId xmlns:a16="http://schemas.microsoft.com/office/drawing/2014/main" id="{87F7CEBF-882C-DB5C-F5A7-6B8ABF3ACE0D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1">
              <a:extLst>
                <a:ext uri="{FF2B5EF4-FFF2-40B4-BE49-F238E27FC236}">
                  <a16:creationId xmlns:a16="http://schemas.microsoft.com/office/drawing/2014/main" id="{C96327AB-4473-5D66-E7AB-E34FEE1D7653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2">
              <a:extLst>
                <a:ext uri="{FF2B5EF4-FFF2-40B4-BE49-F238E27FC236}">
                  <a16:creationId xmlns:a16="http://schemas.microsoft.com/office/drawing/2014/main" id="{4FC1898F-F778-71D7-675F-56B02E084FB7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3">
              <a:extLst>
                <a:ext uri="{FF2B5EF4-FFF2-40B4-BE49-F238E27FC236}">
                  <a16:creationId xmlns:a16="http://schemas.microsoft.com/office/drawing/2014/main" id="{154F1AA0-DAF6-8174-3454-DE0EEF44F1AD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4">
              <a:extLst>
                <a:ext uri="{FF2B5EF4-FFF2-40B4-BE49-F238E27FC236}">
                  <a16:creationId xmlns:a16="http://schemas.microsoft.com/office/drawing/2014/main" id="{47026389-1A67-C392-6B7B-96328BFF21C7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5">
              <a:extLst>
                <a:ext uri="{FF2B5EF4-FFF2-40B4-BE49-F238E27FC236}">
                  <a16:creationId xmlns:a16="http://schemas.microsoft.com/office/drawing/2014/main" id="{7653408B-14C4-8F4A-259B-9BD5A32F56B8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6">
              <a:extLst>
                <a:ext uri="{FF2B5EF4-FFF2-40B4-BE49-F238E27FC236}">
                  <a16:creationId xmlns:a16="http://schemas.microsoft.com/office/drawing/2014/main" id="{8E857D65-793A-70CC-4712-126AFD6E247E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7">
              <a:extLst>
                <a:ext uri="{FF2B5EF4-FFF2-40B4-BE49-F238E27FC236}">
                  <a16:creationId xmlns:a16="http://schemas.microsoft.com/office/drawing/2014/main" id="{3E9C6F4C-D1EC-9343-F335-018D31966F8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8">
              <a:extLst>
                <a:ext uri="{FF2B5EF4-FFF2-40B4-BE49-F238E27FC236}">
                  <a16:creationId xmlns:a16="http://schemas.microsoft.com/office/drawing/2014/main" id="{59ACB6CD-0D17-BD35-7F7A-D44E574E6957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199">
              <a:extLst>
                <a:ext uri="{FF2B5EF4-FFF2-40B4-BE49-F238E27FC236}">
                  <a16:creationId xmlns:a16="http://schemas.microsoft.com/office/drawing/2014/main" id="{11855D7C-8952-AAB6-944B-EA2EA6B08ED5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0">
              <a:extLst>
                <a:ext uri="{FF2B5EF4-FFF2-40B4-BE49-F238E27FC236}">
                  <a16:creationId xmlns:a16="http://schemas.microsoft.com/office/drawing/2014/main" id="{E3A4FC00-E930-E739-2162-D4E75E84C47F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1">
              <a:extLst>
                <a:ext uri="{FF2B5EF4-FFF2-40B4-BE49-F238E27FC236}">
                  <a16:creationId xmlns:a16="http://schemas.microsoft.com/office/drawing/2014/main" id="{BC35D356-CBE2-068A-5E71-07B5335370B0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2">
              <a:extLst>
                <a:ext uri="{FF2B5EF4-FFF2-40B4-BE49-F238E27FC236}">
                  <a16:creationId xmlns:a16="http://schemas.microsoft.com/office/drawing/2014/main" id="{B4926355-22B5-6F71-B7FA-8BF5CEE499B8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3">
              <a:extLst>
                <a:ext uri="{FF2B5EF4-FFF2-40B4-BE49-F238E27FC236}">
                  <a16:creationId xmlns:a16="http://schemas.microsoft.com/office/drawing/2014/main" id="{8403872C-F598-39FA-1EF7-8C49BD017CFF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4">
              <a:extLst>
                <a:ext uri="{FF2B5EF4-FFF2-40B4-BE49-F238E27FC236}">
                  <a16:creationId xmlns:a16="http://schemas.microsoft.com/office/drawing/2014/main" id="{3D4795F5-5A48-2EE1-5F5F-6647B92193EC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5">
              <a:extLst>
                <a:ext uri="{FF2B5EF4-FFF2-40B4-BE49-F238E27FC236}">
                  <a16:creationId xmlns:a16="http://schemas.microsoft.com/office/drawing/2014/main" id="{C961D3D4-4591-218C-5275-7521CEC2176A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6">
              <a:extLst>
                <a:ext uri="{FF2B5EF4-FFF2-40B4-BE49-F238E27FC236}">
                  <a16:creationId xmlns:a16="http://schemas.microsoft.com/office/drawing/2014/main" id="{B5688B2E-7685-8A2C-37BF-D156583EC41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7">
              <a:extLst>
                <a:ext uri="{FF2B5EF4-FFF2-40B4-BE49-F238E27FC236}">
                  <a16:creationId xmlns:a16="http://schemas.microsoft.com/office/drawing/2014/main" id="{BB9D9D8C-656A-F717-95E1-745C265674F5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8">
              <a:extLst>
                <a:ext uri="{FF2B5EF4-FFF2-40B4-BE49-F238E27FC236}">
                  <a16:creationId xmlns:a16="http://schemas.microsoft.com/office/drawing/2014/main" id="{A6C9869E-5E60-430F-C7C4-546A33945598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09">
              <a:extLst>
                <a:ext uri="{FF2B5EF4-FFF2-40B4-BE49-F238E27FC236}">
                  <a16:creationId xmlns:a16="http://schemas.microsoft.com/office/drawing/2014/main" id="{A1481643-8B76-A3A2-3249-C50C5AF898D3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0">
              <a:extLst>
                <a:ext uri="{FF2B5EF4-FFF2-40B4-BE49-F238E27FC236}">
                  <a16:creationId xmlns:a16="http://schemas.microsoft.com/office/drawing/2014/main" id="{E923ACF3-57DB-1E08-266B-A5E89D23C3A5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1">
              <a:extLst>
                <a:ext uri="{FF2B5EF4-FFF2-40B4-BE49-F238E27FC236}">
                  <a16:creationId xmlns:a16="http://schemas.microsoft.com/office/drawing/2014/main" id="{49ADF15A-8DDF-C068-1B8D-AA5F0EA5639C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2">
              <a:extLst>
                <a:ext uri="{FF2B5EF4-FFF2-40B4-BE49-F238E27FC236}">
                  <a16:creationId xmlns:a16="http://schemas.microsoft.com/office/drawing/2014/main" id="{548F3217-BF9A-11DC-85B1-AD0713F07EE4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3">
              <a:extLst>
                <a:ext uri="{FF2B5EF4-FFF2-40B4-BE49-F238E27FC236}">
                  <a16:creationId xmlns:a16="http://schemas.microsoft.com/office/drawing/2014/main" id="{679422FF-29FC-1626-CF96-BB8CEEC3D581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4">
              <a:extLst>
                <a:ext uri="{FF2B5EF4-FFF2-40B4-BE49-F238E27FC236}">
                  <a16:creationId xmlns:a16="http://schemas.microsoft.com/office/drawing/2014/main" id="{49541156-4A69-F935-7412-132FF3E84DAC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5">
              <a:extLst>
                <a:ext uri="{FF2B5EF4-FFF2-40B4-BE49-F238E27FC236}">
                  <a16:creationId xmlns:a16="http://schemas.microsoft.com/office/drawing/2014/main" id="{E522D603-0305-A99E-C908-0687CFB1F663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6">
              <a:extLst>
                <a:ext uri="{FF2B5EF4-FFF2-40B4-BE49-F238E27FC236}">
                  <a16:creationId xmlns:a16="http://schemas.microsoft.com/office/drawing/2014/main" id="{859E5321-CC06-1433-ECB2-43B3966CCFA8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7">
              <a:extLst>
                <a:ext uri="{FF2B5EF4-FFF2-40B4-BE49-F238E27FC236}">
                  <a16:creationId xmlns:a16="http://schemas.microsoft.com/office/drawing/2014/main" id="{DFA5B423-4F71-81DE-76B9-C860AD42E953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8">
              <a:extLst>
                <a:ext uri="{FF2B5EF4-FFF2-40B4-BE49-F238E27FC236}">
                  <a16:creationId xmlns:a16="http://schemas.microsoft.com/office/drawing/2014/main" id="{6151FEA8-4C82-5555-D3CA-FE9C2BCB5CBC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19">
              <a:extLst>
                <a:ext uri="{FF2B5EF4-FFF2-40B4-BE49-F238E27FC236}">
                  <a16:creationId xmlns:a16="http://schemas.microsoft.com/office/drawing/2014/main" id="{6A89E29A-BEC0-D3BE-96DF-74B496AA5591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0">
              <a:extLst>
                <a:ext uri="{FF2B5EF4-FFF2-40B4-BE49-F238E27FC236}">
                  <a16:creationId xmlns:a16="http://schemas.microsoft.com/office/drawing/2014/main" id="{4CAC3933-7420-EDDA-36E8-0FCCFD4E8331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1">
              <a:extLst>
                <a:ext uri="{FF2B5EF4-FFF2-40B4-BE49-F238E27FC236}">
                  <a16:creationId xmlns:a16="http://schemas.microsoft.com/office/drawing/2014/main" id="{CE7057B6-7393-B3B6-2B9D-447EA3EE7E40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2">
              <a:extLst>
                <a:ext uri="{FF2B5EF4-FFF2-40B4-BE49-F238E27FC236}">
                  <a16:creationId xmlns:a16="http://schemas.microsoft.com/office/drawing/2014/main" id="{1AE929F7-BA44-AB7C-77D6-5AA65F0634A8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3">
              <a:extLst>
                <a:ext uri="{FF2B5EF4-FFF2-40B4-BE49-F238E27FC236}">
                  <a16:creationId xmlns:a16="http://schemas.microsoft.com/office/drawing/2014/main" id="{595F9D91-5B15-3FAB-4996-A17D39CA8C14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4">
              <a:extLst>
                <a:ext uri="{FF2B5EF4-FFF2-40B4-BE49-F238E27FC236}">
                  <a16:creationId xmlns:a16="http://schemas.microsoft.com/office/drawing/2014/main" id="{E46F1393-75C7-6EED-2652-68423BB2FFBE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5">
              <a:extLst>
                <a:ext uri="{FF2B5EF4-FFF2-40B4-BE49-F238E27FC236}">
                  <a16:creationId xmlns:a16="http://schemas.microsoft.com/office/drawing/2014/main" id="{E0C237DA-FD72-795B-9A6F-94333AD00E6A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6">
              <a:extLst>
                <a:ext uri="{FF2B5EF4-FFF2-40B4-BE49-F238E27FC236}">
                  <a16:creationId xmlns:a16="http://schemas.microsoft.com/office/drawing/2014/main" id="{EECA6BBE-BBC2-5112-6852-32A1E917CB3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7">
              <a:extLst>
                <a:ext uri="{FF2B5EF4-FFF2-40B4-BE49-F238E27FC236}">
                  <a16:creationId xmlns:a16="http://schemas.microsoft.com/office/drawing/2014/main" id="{4405217B-5560-A9DE-CDCB-AA9E69552BE9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8">
              <a:extLst>
                <a:ext uri="{FF2B5EF4-FFF2-40B4-BE49-F238E27FC236}">
                  <a16:creationId xmlns:a16="http://schemas.microsoft.com/office/drawing/2014/main" id="{08142EBD-1748-2DC1-FE32-109537123328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29">
              <a:extLst>
                <a:ext uri="{FF2B5EF4-FFF2-40B4-BE49-F238E27FC236}">
                  <a16:creationId xmlns:a16="http://schemas.microsoft.com/office/drawing/2014/main" id="{63B49FEE-DA66-988A-4D73-6A8C7FFD6AEA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0">
              <a:extLst>
                <a:ext uri="{FF2B5EF4-FFF2-40B4-BE49-F238E27FC236}">
                  <a16:creationId xmlns:a16="http://schemas.microsoft.com/office/drawing/2014/main" id="{B5DF8437-0731-20EC-C806-A3F4603E6EA5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1">
              <a:extLst>
                <a:ext uri="{FF2B5EF4-FFF2-40B4-BE49-F238E27FC236}">
                  <a16:creationId xmlns:a16="http://schemas.microsoft.com/office/drawing/2014/main" id="{590BA042-55BB-0308-16D0-14E039E7F59B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2">
              <a:extLst>
                <a:ext uri="{FF2B5EF4-FFF2-40B4-BE49-F238E27FC236}">
                  <a16:creationId xmlns:a16="http://schemas.microsoft.com/office/drawing/2014/main" id="{B54B361D-67C6-7DBF-06CB-70C1E44D4A1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3">
              <a:extLst>
                <a:ext uri="{FF2B5EF4-FFF2-40B4-BE49-F238E27FC236}">
                  <a16:creationId xmlns:a16="http://schemas.microsoft.com/office/drawing/2014/main" id="{1459EE0D-B95A-5532-D2FC-15B982B864B8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4">
              <a:extLst>
                <a:ext uri="{FF2B5EF4-FFF2-40B4-BE49-F238E27FC236}">
                  <a16:creationId xmlns:a16="http://schemas.microsoft.com/office/drawing/2014/main" id="{F9D716F9-E7BF-F47C-36DC-4BB436A01B55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5">
              <a:extLst>
                <a:ext uri="{FF2B5EF4-FFF2-40B4-BE49-F238E27FC236}">
                  <a16:creationId xmlns:a16="http://schemas.microsoft.com/office/drawing/2014/main" id="{1E785E41-F8E8-5FC9-B9E7-99422C808878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6">
              <a:extLst>
                <a:ext uri="{FF2B5EF4-FFF2-40B4-BE49-F238E27FC236}">
                  <a16:creationId xmlns:a16="http://schemas.microsoft.com/office/drawing/2014/main" id="{65E9B0D2-B3CF-2297-EEEE-B788461222AB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7">
              <a:extLst>
                <a:ext uri="{FF2B5EF4-FFF2-40B4-BE49-F238E27FC236}">
                  <a16:creationId xmlns:a16="http://schemas.microsoft.com/office/drawing/2014/main" id="{3012E189-DBAE-DC01-8569-5662BE12DF15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8">
              <a:extLst>
                <a:ext uri="{FF2B5EF4-FFF2-40B4-BE49-F238E27FC236}">
                  <a16:creationId xmlns:a16="http://schemas.microsoft.com/office/drawing/2014/main" id="{1C6A90D5-DC42-FC7F-73C8-5933FC001012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39">
              <a:extLst>
                <a:ext uri="{FF2B5EF4-FFF2-40B4-BE49-F238E27FC236}">
                  <a16:creationId xmlns:a16="http://schemas.microsoft.com/office/drawing/2014/main" id="{ACBAA037-C90B-3929-8B82-9F7B40809F81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0">
              <a:extLst>
                <a:ext uri="{FF2B5EF4-FFF2-40B4-BE49-F238E27FC236}">
                  <a16:creationId xmlns:a16="http://schemas.microsoft.com/office/drawing/2014/main" id="{BBA87C32-8AC4-594D-B385-091485BF17FD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1">
              <a:extLst>
                <a:ext uri="{FF2B5EF4-FFF2-40B4-BE49-F238E27FC236}">
                  <a16:creationId xmlns:a16="http://schemas.microsoft.com/office/drawing/2014/main" id="{C428A507-4096-653C-ACFF-CF934C2EDF92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2">
              <a:extLst>
                <a:ext uri="{FF2B5EF4-FFF2-40B4-BE49-F238E27FC236}">
                  <a16:creationId xmlns:a16="http://schemas.microsoft.com/office/drawing/2014/main" id="{5FDB2C7D-6C40-6DB6-2C48-3590E5F3588A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3">
              <a:extLst>
                <a:ext uri="{FF2B5EF4-FFF2-40B4-BE49-F238E27FC236}">
                  <a16:creationId xmlns:a16="http://schemas.microsoft.com/office/drawing/2014/main" id="{A777407B-93CC-C109-AE72-E29BBC52DE5C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4">
              <a:extLst>
                <a:ext uri="{FF2B5EF4-FFF2-40B4-BE49-F238E27FC236}">
                  <a16:creationId xmlns:a16="http://schemas.microsoft.com/office/drawing/2014/main" id="{CCFE3415-21B0-F891-F738-C59716ABA25A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5">
              <a:extLst>
                <a:ext uri="{FF2B5EF4-FFF2-40B4-BE49-F238E27FC236}">
                  <a16:creationId xmlns:a16="http://schemas.microsoft.com/office/drawing/2014/main" id="{D10EE23A-C82E-5548-DE3E-0E9FCA1E7958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6">
              <a:extLst>
                <a:ext uri="{FF2B5EF4-FFF2-40B4-BE49-F238E27FC236}">
                  <a16:creationId xmlns:a16="http://schemas.microsoft.com/office/drawing/2014/main" id="{2BD455C8-2A64-FBDC-FE0D-33187929B980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7">
              <a:extLst>
                <a:ext uri="{FF2B5EF4-FFF2-40B4-BE49-F238E27FC236}">
                  <a16:creationId xmlns:a16="http://schemas.microsoft.com/office/drawing/2014/main" id="{D7EF75FA-A28C-427A-B0AF-1A5DCE283156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8">
              <a:extLst>
                <a:ext uri="{FF2B5EF4-FFF2-40B4-BE49-F238E27FC236}">
                  <a16:creationId xmlns:a16="http://schemas.microsoft.com/office/drawing/2014/main" id="{9E75FAD3-C04C-F446-4992-02F1ABFC8B1F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49">
              <a:extLst>
                <a:ext uri="{FF2B5EF4-FFF2-40B4-BE49-F238E27FC236}">
                  <a16:creationId xmlns:a16="http://schemas.microsoft.com/office/drawing/2014/main" id="{131CCB3A-AA9F-8BC3-C927-96DA887EAC2E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0">
              <a:extLst>
                <a:ext uri="{FF2B5EF4-FFF2-40B4-BE49-F238E27FC236}">
                  <a16:creationId xmlns:a16="http://schemas.microsoft.com/office/drawing/2014/main" id="{92263F6C-AE87-8D4B-AD14-76908F07C0B6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1">
              <a:extLst>
                <a:ext uri="{FF2B5EF4-FFF2-40B4-BE49-F238E27FC236}">
                  <a16:creationId xmlns:a16="http://schemas.microsoft.com/office/drawing/2014/main" id="{71B80763-CF2C-A8B3-0003-E9D715B93D2D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2">
              <a:extLst>
                <a:ext uri="{FF2B5EF4-FFF2-40B4-BE49-F238E27FC236}">
                  <a16:creationId xmlns:a16="http://schemas.microsoft.com/office/drawing/2014/main" id="{DEEA0D85-F49F-4086-0EB6-9DB17A7C0CCD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3">
              <a:extLst>
                <a:ext uri="{FF2B5EF4-FFF2-40B4-BE49-F238E27FC236}">
                  <a16:creationId xmlns:a16="http://schemas.microsoft.com/office/drawing/2014/main" id="{B0BD74BE-CF1E-A2D9-4DB1-0B0CA728C7D2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4">
              <a:extLst>
                <a:ext uri="{FF2B5EF4-FFF2-40B4-BE49-F238E27FC236}">
                  <a16:creationId xmlns:a16="http://schemas.microsoft.com/office/drawing/2014/main" id="{68DE0A3D-D0D2-EB37-7CA9-B8FA4209B971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5">
              <a:extLst>
                <a:ext uri="{FF2B5EF4-FFF2-40B4-BE49-F238E27FC236}">
                  <a16:creationId xmlns:a16="http://schemas.microsoft.com/office/drawing/2014/main" id="{3143F151-C530-B143-4D9A-18686DEAFCE6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6">
              <a:extLst>
                <a:ext uri="{FF2B5EF4-FFF2-40B4-BE49-F238E27FC236}">
                  <a16:creationId xmlns:a16="http://schemas.microsoft.com/office/drawing/2014/main" id="{1219F43B-BD1B-B6AB-2701-CB97CAE40144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7">
              <a:extLst>
                <a:ext uri="{FF2B5EF4-FFF2-40B4-BE49-F238E27FC236}">
                  <a16:creationId xmlns:a16="http://schemas.microsoft.com/office/drawing/2014/main" id="{9BDF515E-5239-3FD7-97E6-1D454018CF63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8">
              <a:extLst>
                <a:ext uri="{FF2B5EF4-FFF2-40B4-BE49-F238E27FC236}">
                  <a16:creationId xmlns:a16="http://schemas.microsoft.com/office/drawing/2014/main" id="{E6ED7ACD-D51A-B8F7-8995-3DB21BB4648E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59">
              <a:extLst>
                <a:ext uri="{FF2B5EF4-FFF2-40B4-BE49-F238E27FC236}">
                  <a16:creationId xmlns:a16="http://schemas.microsoft.com/office/drawing/2014/main" id="{A2471E54-5E89-03A4-6154-896ADD588B1B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0">
              <a:extLst>
                <a:ext uri="{FF2B5EF4-FFF2-40B4-BE49-F238E27FC236}">
                  <a16:creationId xmlns:a16="http://schemas.microsoft.com/office/drawing/2014/main" id="{745A5C42-A1AF-4C9B-03D3-05ECACB9BA9A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1">
              <a:extLst>
                <a:ext uri="{FF2B5EF4-FFF2-40B4-BE49-F238E27FC236}">
                  <a16:creationId xmlns:a16="http://schemas.microsoft.com/office/drawing/2014/main" id="{ED981F10-9B90-8B03-19E2-C1ED65DADAAB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2">
              <a:extLst>
                <a:ext uri="{FF2B5EF4-FFF2-40B4-BE49-F238E27FC236}">
                  <a16:creationId xmlns:a16="http://schemas.microsoft.com/office/drawing/2014/main" id="{A670D66B-150D-7B50-A144-0641B5CBAE11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3">
              <a:extLst>
                <a:ext uri="{FF2B5EF4-FFF2-40B4-BE49-F238E27FC236}">
                  <a16:creationId xmlns:a16="http://schemas.microsoft.com/office/drawing/2014/main" id="{15A6924E-4BD2-EF24-E8C0-E6E34283CE1A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4">
              <a:extLst>
                <a:ext uri="{FF2B5EF4-FFF2-40B4-BE49-F238E27FC236}">
                  <a16:creationId xmlns:a16="http://schemas.microsoft.com/office/drawing/2014/main" id="{DB02D462-DC4B-55D2-F481-9E161CC9786F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5">
              <a:extLst>
                <a:ext uri="{FF2B5EF4-FFF2-40B4-BE49-F238E27FC236}">
                  <a16:creationId xmlns:a16="http://schemas.microsoft.com/office/drawing/2014/main" id="{EF73417E-E68B-50A1-0714-B6641E9B0CD1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6">
              <a:extLst>
                <a:ext uri="{FF2B5EF4-FFF2-40B4-BE49-F238E27FC236}">
                  <a16:creationId xmlns:a16="http://schemas.microsoft.com/office/drawing/2014/main" id="{D412CC9D-92D0-76DE-F485-E87C7B057EE2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7">
              <a:extLst>
                <a:ext uri="{FF2B5EF4-FFF2-40B4-BE49-F238E27FC236}">
                  <a16:creationId xmlns:a16="http://schemas.microsoft.com/office/drawing/2014/main" id="{8A0F3C8F-A579-807A-69F4-13CFB5DF012D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8">
              <a:extLst>
                <a:ext uri="{FF2B5EF4-FFF2-40B4-BE49-F238E27FC236}">
                  <a16:creationId xmlns:a16="http://schemas.microsoft.com/office/drawing/2014/main" id="{74BE4A07-9741-88A3-23BE-2291E880AE5F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69">
              <a:extLst>
                <a:ext uri="{FF2B5EF4-FFF2-40B4-BE49-F238E27FC236}">
                  <a16:creationId xmlns:a16="http://schemas.microsoft.com/office/drawing/2014/main" id="{458F35F2-14E6-B6FC-D3FD-7F61A11FE2AB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0">
              <a:extLst>
                <a:ext uri="{FF2B5EF4-FFF2-40B4-BE49-F238E27FC236}">
                  <a16:creationId xmlns:a16="http://schemas.microsoft.com/office/drawing/2014/main" id="{E0673B43-D47B-E79C-61C0-84E90A3F8FA7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1">
              <a:extLst>
                <a:ext uri="{FF2B5EF4-FFF2-40B4-BE49-F238E27FC236}">
                  <a16:creationId xmlns:a16="http://schemas.microsoft.com/office/drawing/2014/main" id="{B28BCD5C-7372-0250-79C9-28B87A58B825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2">
              <a:extLst>
                <a:ext uri="{FF2B5EF4-FFF2-40B4-BE49-F238E27FC236}">
                  <a16:creationId xmlns:a16="http://schemas.microsoft.com/office/drawing/2014/main" id="{2EDDFB03-67AE-A450-F944-132C1571CD1C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3">
              <a:extLst>
                <a:ext uri="{FF2B5EF4-FFF2-40B4-BE49-F238E27FC236}">
                  <a16:creationId xmlns:a16="http://schemas.microsoft.com/office/drawing/2014/main" id="{6C139918-C7D1-12CA-D66D-DC2BBB01BCB7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4">
              <a:extLst>
                <a:ext uri="{FF2B5EF4-FFF2-40B4-BE49-F238E27FC236}">
                  <a16:creationId xmlns:a16="http://schemas.microsoft.com/office/drawing/2014/main" id="{88AF00B5-F639-FF58-664F-BA59C55558EB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5">
              <a:extLst>
                <a:ext uri="{FF2B5EF4-FFF2-40B4-BE49-F238E27FC236}">
                  <a16:creationId xmlns:a16="http://schemas.microsoft.com/office/drawing/2014/main" id="{E48E2D59-FC4F-BAC3-7873-BD6ADDDA764C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6">
              <a:extLst>
                <a:ext uri="{FF2B5EF4-FFF2-40B4-BE49-F238E27FC236}">
                  <a16:creationId xmlns:a16="http://schemas.microsoft.com/office/drawing/2014/main" id="{B20FE230-D1E2-763E-1AC1-CBED341EFFDE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7">
              <a:extLst>
                <a:ext uri="{FF2B5EF4-FFF2-40B4-BE49-F238E27FC236}">
                  <a16:creationId xmlns:a16="http://schemas.microsoft.com/office/drawing/2014/main" id="{32AB01DF-40CD-27AD-6F2B-0012792531A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8">
              <a:extLst>
                <a:ext uri="{FF2B5EF4-FFF2-40B4-BE49-F238E27FC236}">
                  <a16:creationId xmlns:a16="http://schemas.microsoft.com/office/drawing/2014/main" id="{27B5473E-C49C-1A91-5225-1F46FE6A5BB3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79">
              <a:extLst>
                <a:ext uri="{FF2B5EF4-FFF2-40B4-BE49-F238E27FC236}">
                  <a16:creationId xmlns:a16="http://schemas.microsoft.com/office/drawing/2014/main" id="{CB3A552B-CA15-1745-1C95-D2DBD28EDB56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0">
              <a:extLst>
                <a:ext uri="{FF2B5EF4-FFF2-40B4-BE49-F238E27FC236}">
                  <a16:creationId xmlns:a16="http://schemas.microsoft.com/office/drawing/2014/main" id="{FFC95293-92D6-7516-58CC-35C4C62F81CF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1">
              <a:extLst>
                <a:ext uri="{FF2B5EF4-FFF2-40B4-BE49-F238E27FC236}">
                  <a16:creationId xmlns:a16="http://schemas.microsoft.com/office/drawing/2014/main" id="{29AC3FB4-851E-1152-BBC9-6FA4AC841CF2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2">
              <a:extLst>
                <a:ext uri="{FF2B5EF4-FFF2-40B4-BE49-F238E27FC236}">
                  <a16:creationId xmlns:a16="http://schemas.microsoft.com/office/drawing/2014/main" id="{9177B459-90B1-2513-102E-9F41F88B8083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3">
              <a:extLst>
                <a:ext uri="{FF2B5EF4-FFF2-40B4-BE49-F238E27FC236}">
                  <a16:creationId xmlns:a16="http://schemas.microsoft.com/office/drawing/2014/main" id="{668B9D2F-597A-EBB3-3DA8-F8D3026049A7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4">
              <a:extLst>
                <a:ext uri="{FF2B5EF4-FFF2-40B4-BE49-F238E27FC236}">
                  <a16:creationId xmlns:a16="http://schemas.microsoft.com/office/drawing/2014/main" id="{CB8208FA-60DF-49D7-5807-0E436F3D958A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5">
              <a:extLst>
                <a:ext uri="{FF2B5EF4-FFF2-40B4-BE49-F238E27FC236}">
                  <a16:creationId xmlns:a16="http://schemas.microsoft.com/office/drawing/2014/main" id="{7DEC64BC-950C-B8B5-9BC2-899E996CBC76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6">
              <a:extLst>
                <a:ext uri="{FF2B5EF4-FFF2-40B4-BE49-F238E27FC236}">
                  <a16:creationId xmlns:a16="http://schemas.microsoft.com/office/drawing/2014/main" id="{5D368434-B26E-3E78-171D-9B4D5B16ED0A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7">
              <a:extLst>
                <a:ext uri="{FF2B5EF4-FFF2-40B4-BE49-F238E27FC236}">
                  <a16:creationId xmlns:a16="http://schemas.microsoft.com/office/drawing/2014/main" id="{93122999-22F3-4D07-BE52-286576A0BFCC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8">
              <a:extLst>
                <a:ext uri="{FF2B5EF4-FFF2-40B4-BE49-F238E27FC236}">
                  <a16:creationId xmlns:a16="http://schemas.microsoft.com/office/drawing/2014/main" id="{51708793-88C4-4F5B-216E-F1A122602854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89">
              <a:extLst>
                <a:ext uri="{FF2B5EF4-FFF2-40B4-BE49-F238E27FC236}">
                  <a16:creationId xmlns:a16="http://schemas.microsoft.com/office/drawing/2014/main" id="{78173637-CC3E-1B07-9059-A9788DAE7920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0">
              <a:extLst>
                <a:ext uri="{FF2B5EF4-FFF2-40B4-BE49-F238E27FC236}">
                  <a16:creationId xmlns:a16="http://schemas.microsoft.com/office/drawing/2014/main" id="{67F13E09-D1B2-CFE9-752F-9C6CC5238EC7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1">
              <a:extLst>
                <a:ext uri="{FF2B5EF4-FFF2-40B4-BE49-F238E27FC236}">
                  <a16:creationId xmlns:a16="http://schemas.microsoft.com/office/drawing/2014/main" id="{3C3687FC-5B24-133D-28BA-B6F6A2DB7C61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2">
              <a:extLst>
                <a:ext uri="{FF2B5EF4-FFF2-40B4-BE49-F238E27FC236}">
                  <a16:creationId xmlns:a16="http://schemas.microsoft.com/office/drawing/2014/main" id="{A36DFADC-F27F-0DC7-BD99-42CD37358C7C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3">
              <a:extLst>
                <a:ext uri="{FF2B5EF4-FFF2-40B4-BE49-F238E27FC236}">
                  <a16:creationId xmlns:a16="http://schemas.microsoft.com/office/drawing/2014/main" id="{4FD5F3FF-D0A7-241C-B794-44038C677C22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4">
              <a:extLst>
                <a:ext uri="{FF2B5EF4-FFF2-40B4-BE49-F238E27FC236}">
                  <a16:creationId xmlns:a16="http://schemas.microsoft.com/office/drawing/2014/main" id="{670A8D22-F8BD-7C5F-A250-9E1F1C07C700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5">
              <a:extLst>
                <a:ext uri="{FF2B5EF4-FFF2-40B4-BE49-F238E27FC236}">
                  <a16:creationId xmlns:a16="http://schemas.microsoft.com/office/drawing/2014/main" id="{1EDB1BF2-CE12-FBE9-FFE1-A956BA075E2B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6">
              <a:extLst>
                <a:ext uri="{FF2B5EF4-FFF2-40B4-BE49-F238E27FC236}">
                  <a16:creationId xmlns:a16="http://schemas.microsoft.com/office/drawing/2014/main" id="{6F2F76F8-A4D2-3F78-F5F4-22ABB2FAA43C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7">
              <a:extLst>
                <a:ext uri="{FF2B5EF4-FFF2-40B4-BE49-F238E27FC236}">
                  <a16:creationId xmlns:a16="http://schemas.microsoft.com/office/drawing/2014/main" id="{F42430F4-0D8A-CC77-212A-A8796AD148AB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8">
              <a:extLst>
                <a:ext uri="{FF2B5EF4-FFF2-40B4-BE49-F238E27FC236}">
                  <a16:creationId xmlns:a16="http://schemas.microsoft.com/office/drawing/2014/main" id="{0318AED2-E662-AC2D-C8CC-7D5515DD1F3C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299">
              <a:extLst>
                <a:ext uri="{FF2B5EF4-FFF2-40B4-BE49-F238E27FC236}">
                  <a16:creationId xmlns:a16="http://schemas.microsoft.com/office/drawing/2014/main" id="{05FEE7AD-61B5-1ED6-9AF6-A0E3049D7AD9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0">
              <a:extLst>
                <a:ext uri="{FF2B5EF4-FFF2-40B4-BE49-F238E27FC236}">
                  <a16:creationId xmlns:a16="http://schemas.microsoft.com/office/drawing/2014/main" id="{486A7486-8B07-04B5-739D-4F2A2EAF025E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1">
              <a:extLst>
                <a:ext uri="{FF2B5EF4-FFF2-40B4-BE49-F238E27FC236}">
                  <a16:creationId xmlns:a16="http://schemas.microsoft.com/office/drawing/2014/main" id="{0C1B3BB7-386E-B546-8F1C-91D553425E48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2">
              <a:extLst>
                <a:ext uri="{FF2B5EF4-FFF2-40B4-BE49-F238E27FC236}">
                  <a16:creationId xmlns:a16="http://schemas.microsoft.com/office/drawing/2014/main" id="{627B7FF1-C8B7-35A5-45E5-B7AA1A3493AA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3">
              <a:extLst>
                <a:ext uri="{FF2B5EF4-FFF2-40B4-BE49-F238E27FC236}">
                  <a16:creationId xmlns:a16="http://schemas.microsoft.com/office/drawing/2014/main" id="{FC274CEF-7352-3136-07F6-9B622222A7ED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4">
              <a:extLst>
                <a:ext uri="{FF2B5EF4-FFF2-40B4-BE49-F238E27FC236}">
                  <a16:creationId xmlns:a16="http://schemas.microsoft.com/office/drawing/2014/main" id="{FFF9AC3B-8418-653D-B8A5-46CFE3813AC6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5">
              <a:extLst>
                <a:ext uri="{FF2B5EF4-FFF2-40B4-BE49-F238E27FC236}">
                  <a16:creationId xmlns:a16="http://schemas.microsoft.com/office/drawing/2014/main" id="{4C0E06A5-565F-E7E4-CDDD-3B184AEF55DF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6">
              <a:extLst>
                <a:ext uri="{FF2B5EF4-FFF2-40B4-BE49-F238E27FC236}">
                  <a16:creationId xmlns:a16="http://schemas.microsoft.com/office/drawing/2014/main" id="{3DB414C5-51AA-761D-0CE3-05BB331E3CB1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7">
              <a:extLst>
                <a:ext uri="{FF2B5EF4-FFF2-40B4-BE49-F238E27FC236}">
                  <a16:creationId xmlns:a16="http://schemas.microsoft.com/office/drawing/2014/main" id="{0CAC7CC1-4105-47F4-033F-52AA7E1B63BB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8">
              <a:extLst>
                <a:ext uri="{FF2B5EF4-FFF2-40B4-BE49-F238E27FC236}">
                  <a16:creationId xmlns:a16="http://schemas.microsoft.com/office/drawing/2014/main" id="{1335ADCA-F458-C9D8-A09B-F79C1B754AAB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09">
              <a:extLst>
                <a:ext uri="{FF2B5EF4-FFF2-40B4-BE49-F238E27FC236}">
                  <a16:creationId xmlns:a16="http://schemas.microsoft.com/office/drawing/2014/main" id="{1F92654D-D2E7-1A6E-0F7E-AEC30DA6C7FE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0">
              <a:extLst>
                <a:ext uri="{FF2B5EF4-FFF2-40B4-BE49-F238E27FC236}">
                  <a16:creationId xmlns:a16="http://schemas.microsoft.com/office/drawing/2014/main" id="{8E02CA35-85F2-2817-9468-2D98AA1879C5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1">
              <a:extLst>
                <a:ext uri="{FF2B5EF4-FFF2-40B4-BE49-F238E27FC236}">
                  <a16:creationId xmlns:a16="http://schemas.microsoft.com/office/drawing/2014/main" id="{262EACDA-1C97-50B8-AC37-5052AD238344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2">
              <a:extLst>
                <a:ext uri="{FF2B5EF4-FFF2-40B4-BE49-F238E27FC236}">
                  <a16:creationId xmlns:a16="http://schemas.microsoft.com/office/drawing/2014/main" id="{7FD6BB71-D5A9-494D-B522-2E572EFF8C3E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3">
              <a:extLst>
                <a:ext uri="{FF2B5EF4-FFF2-40B4-BE49-F238E27FC236}">
                  <a16:creationId xmlns:a16="http://schemas.microsoft.com/office/drawing/2014/main" id="{BA1BD8B2-9F82-F786-43D9-9598FCA4DD5B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4">
              <a:extLst>
                <a:ext uri="{FF2B5EF4-FFF2-40B4-BE49-F238E27FC236}">
                  <a16:creationId xmlns:a16="http://schemas.microsoft.com/office/drawing/2014/main" id="{594510EB-74DA-DFF6-7757-8CC2BAB2E655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5">
              <a:extLst>
                <a:ext uri="{FF2B5EF4-FFF2-40B4-BE49-F238E27FC236}">
                  <a16:creationId xmlns:a16="http://schemas.microsoft.com/office/drawing/2014/main" id="{AF978769-A4EE-6B58-1060-2E21ED7D3F09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6">
              <a:extLst>
                <a:ext uri="{FF2B5EF4-FFF2-40B4-BE49-F238E27FC236}">
                  <a16:creationId xmlns:a16="http://schemas.microsoft.com/office/drawing/2014/main" id="{F0EE3876-4342-E131-59FE-B7AF68B45F4D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7">
              <a:extLst>
                <a:ext uri="{FF2B5EF4-FFF2-40B4-BE49-F238E27FC236}">
                  <a16:creationId xmlns:a16="http://schemas.microsoft.com/office/drawing/2014/main" id="{70011057-D91C-3FDE-CDC8-52149222DF66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8">
              <a:extLst>
                <a:ext uri="{FF2B5EF4-FFF2-40B4-BE49-F238E27FC236}">
                  <a16:creationId xmlns:a16="http://schemas.microsoft.com/office/drawing/2014/main" id="{41CB2CC7-DEB1-B1EF-EB1B-BF4223252B4A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19">
              <a:extLst>
                <a:ext uri="{FF2B5EF4-FFF2-40B4-BE49-F238E27FC236}">
                  <a16:creationId xmlns:a16="http://schemas.microsoft.com/office/drawing/2014/main" id="{D3667035-E46E-28F8-9321-99BE0A5552FA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0">
              <a:extLst>
                <a:ext uri="{FF2B5EF4-FFF2-40B4-BE49-F238E27FC236}">
                  <a16:creationId xmlns:a16="http://schemas.microsoft.com/office/drawing/2014/main" id="{5A74EEAD-9238-87C3-529C-930CB73F10A4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1">
              <a:extLst>
                <a:ext uri="{FF2B5EF4-FFF2-40B4-BE49-F238E27FC236}">
                  <a16:creationId xmlns:a16="http://schemas.microsoft.com/office/drawing/2014/main" id="{E4289E51-6A12-64BD-160E-743F52BB1C69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2">
              <a:extLst>
                <a:ext uri="{FF2B5EF4-FFF2-40B4-BE49-F238E27FC236}">
                  <a16:creationId xmlns:a16="http://schemas.microsoft.com/office/drawing/2014/main" id="{5695B293-E4C5-5C87-1ADD-06A1FC3857CA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3">
              <a:extLst>
                <a:ext uri="{FF2B5EF4-FFF2-40B4-BE49-F238E27FC236}">
                  <a16:creationId xmlns:a16="http://schemas.microsoft.com/office/drawing/2014/main" id="{30FD3BAB-4BAF-320C-9D8B-1E37706D6BFD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4">
              <a:extLst>
                <a:ext uri="{FF2B5EF4-FFF2-40B4-BE49-F238E27FC236}">
                  <a16:creationId xmlns:a16="http://schemas.microsoft.com/office/drawing/2014/main" id="{3061CE61-3F96-C6C7-0B58-3BEAD53BF28C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5">
              <a:extLst>
                <a:ext uri="{FF2B5EF4-FFF2-40B4-BE49-F238E27FC236}">
                  <a16:creationId xmlns:a16="http://schemas.microsoft.com/office/drawing/2014/main" id="{EEB265A5-3FC1-0D8F-CD5E-1503AD5E6DC3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6">
              <a:extLst>
                <a:ext uri="{FF2B5EF4-FFF2-40B4-BE49-F238E27FC236}">
                  <a16:creationId xmlns:a16="http://schemas.microsoft.com/office/drawing/2014/main" id="{D8519196-F1E4-33BA-9BD4-CDAFDF0DBD30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7">
              <a:extLst>
                <a:ext uri="{FF2B5EF4-FFF2-40B4-BE49-F238E27FC236}">
                  <a16:creationId xmlns:a16="http://schemas.microsoft.com/office/drawing/2014/main" id="{2D1A3250-943F-71E6-C2D7-3259CD1A84E5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8">
              <a:extLst>
                <a:ext uri="{FF2B5EF4-FFF2-40B4-BE49-F238E27FC236}">
                  <a16:creationId xmlns:a16="http://schemas.microsoft.com/office/drawing/2014/main" id="{33EAEE4A-A938-F605-5048-8A27C9BC6882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29">
              <a:extLst>
                <a:ext uri="{FF2B5EF4-FFF2-40B4-BE49-F238E27FC236}">
                  <a16:creationId xmlns:a16="http://schemas.microsoft.com/office/drawing/2014/main" id="{D135717D-F071-6E25-F630-96549D67CD50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0">
              <a:extLst>
                <a:ext uri="{FF2B5EF4-FFF2-40B4-BE49-F238E27FC236}">
                  <a16:creationId xmlns:a16="http://schemas.microsoft.com/office/drawing/2014/main" id="{BBE86869-BBCA-21B9-3439-CD1F2DA27DAF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1">
              <a:extLst>
                <a:ext uri="{FF2B5EF4-FFF2-40B4-BE49-F238E27FC236}">
                  <a16:creationId xmlns:a16="http://schemas.microsoft.com/office/drawing/2014/main" id="{F622BE3E-928B-0526-BD38-692F272B942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2">
              <a:extLst>
                <a:ext uri="{FF2B5EF4-FFF2-40B4-BE49-F238E27FC236}">
                  <a16:creationId xmlns:a16="http://schemas.microsoft.com/office/drawing/2014/main" id="{E75645E8-D5CE-84F2-C072-A0E836ACF269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3">
              <a:extLst>
                <a:ext uri="{FF2B5EF4-FFF2-40B4-BE49-F238E27FC236}">
                  <a16:creationId xmlns:a16="http://schemas.microsoft.com/office/drawing/2014/main" id="{3FA75760-D919-7691-1B57-E1E1063576C2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4">
              <a:extLst>
                <a:ext uri="{FF2B5EF4-FFF2-40B4-BE49-F238E27FC236}">
                  <a16:creationId xmlns:a16="http://schemas.microsoft.com/office/drawing/2014/main" id="{C1605FA2-F273-D90A-EC46-3778CED3D662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5">
              <a:extLst>
                <a:ext uri="{FF2B5EF4-FFF2-40B4-BE49-F238E27FC236}">
                  <a16:creationId xmlns:a16="http://schemas.microsoft.com/office/drawing/2014/main" id="{272BAF5F-C8EF-12AF-DA70-79368D923B6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6">
              <a:extLst>
                <a:ext uri="{FF2B5EF4-FFF2-40B4-BE49-F238E27FC236}">
                  <a16:creationId xmlns:a16="http://schemas.microsoft.com/office/drawing/2014/main" id="{22DD6B7E-8A01-9170-B76B-6D59CCC77139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7">
              <a:extLst>
                <a:ext uri="{FF2B5EF4-FFF2-40B4-BE49-F238E27FC236}">
                  <a16:creationId xmlns:a16="http://schemas.microsoft.com/office/drawing/2014/main" id="{F016D1FF-4707-A5DD-05C2-A7153780DE98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8">
              <a:extLst>
                <a:ext uri="{FF2B5EF4-FFF2-40B4-BE49-F238E27FC236}">
                  <a16:creationId xmlns:a16="http://schemas.microsoft.com/office/drawing/2014/main" id="{754E34AF-1023-1019-DDC6-D85E5B9016BA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39">
              <a:extLst>
                <a:ext uri="{FF2B5EF4-FFF2-40B4-BE49-F238E27FC236}">
                  <a16:creationId xmlns:a16="http://schemas.microsoft.com/office/drawing/2014/main" id="{6FA5713D-298C-1942-88D7-D628ABA10C63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0">
              <a:extLst>
                <a:ext uri="{FF2B5EF4-FFF2-40B4-BE49-F238E27FC236}">
                  <a16:creationId xmlns:a16="http://schemas.microsoft.com/office/drawing/2014/main" id="{30A5905B-5039-A1DE-1016-1F7C1DDF36A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1">
              <a:extLst>
                <a:ext uri="{FF2B5EF4-FFF2-40B4-BE49-F238E27FC236}">
                  <a16:creationId xmlns:a16="http://schemas.microsoft.com/office/drawing/2014/main" id="{19D4AF5D-48DA-42C4-8C81-A87464FA9AF1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2">
              <a:extLst>
                <a:ext uri="{FF2B5EF4-FFF2-40B4-BE49-F238E27FC236}">
                  <a16:creationId xmlns:a16="http://schemas.microsoft.com/office/drawing/2014/main" id="{71FC3A35-016C-340B-1D88-026AD1C5C3C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3">
              <a:extLst>
                <a:ext uri="{FF2B5EF4-FFF2-40B4-BE49-F238E27FC236}">
                  <a16:creationId xmlns:a16="http://schemas.microsoft.com/office/drawing/2014/main" id="{4969FC33-943B-3A1F-F29A-BF5C8410E44E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4">
              <a:extLst>
                <a:ext uri="{FF2B5EF4-FFF2-40B4-BE49-F238E27FC236}">
                  <a16:creationId xmlns:a16="http://schemas.microsoft.com/office/drawing/2014/main" id="{7323ACFF-5C6F-C390-ECDB-7EB2706738FA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5">
              <a:extLst>
                <a:ext uri="{FF2B5EF4-FFF2-40B4-BE49-F238E27FC236}">
                  <a16:creationId xmlns:a16="http://schemas.microsoft.com/office/drawing/2014/main" id="{12265EC7-9F70-BD74-2795-5ED1A1549573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6">
              <a:extLst>
                <a:ext uri="{FF2B5EF4-FFF2-40B4-BE49-F238E27FC236}">
                  <a16:creationId xmlns:a16="http://schemas.microsoft.com/office/drawing/2014/main" id="{693599C4-BFD7-8B49-1A79-E202DE4D9F40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7">
              <a:extLst>
                <a:ext uri="{FF2B5EF4-FFF2-40B4-BE49-F238E27FC236}">
                  <a16:creationId xmlns:a16="http://schemas.microsoft.com/office/drawing/2014/main" id="{9F5E1248-19CE-00DE-9881-4B7C4F2187C3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8">
              <a:extLst>
                <a:ext uri="{FF2B5EF4-FFF2-40B4-BE49-F238E27FC236}">
                  <a16:creationId xmlns:a16="http://schemas.microsoft.com/office/drawing/2014/main" id="{1AD7199F-D691-A98F-421C-E64EFE15741B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49">
              <a:extLst>
                <a:ext uri="{FF2B5EF4-FFF2-40B4-BE49-F238E27FC236}">
                  <a16:creationId xmlns:a16="http://schemas.microsoft.com/office/drawing/2014/main" id="{E224938E-E0B7-7F39-13F5-EB9CCE1362D3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0">
              <a:extLst>
                <a:ext uri="{FF2B5EF4-FFF2-40B4-BE49-F238E27FC236}">
                  <a16:creationId xmlns:a16="http://schemas.microsoft.com/office/drawing/2014/main" id="{67350CFA-BB33-C5DC-9ABF-4621C5B8D17C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1">
              <a:extLst>
                <a:ext uri="{FF2B5EF4-FFF2-40B4-BE49-F238E27FC236}">
                  <a16:creationId xmlns:a16="http://schemas.microsoft.com/office/drawing/2014/main" id="{9DE981B1-235C-B555-9D10-9ACF47C532A0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2">
              <a:extLst>
                <a:ext uri="{FF2B5EF4-FFF2-40B4-BE49-F238E27FC236}">
                  <a16:creationId xmlns:a16="http://schemas.microsoft.com/office/drawing/2014/main" id="{4035CCE5-2E8B-01FA-4E1E-0E66E99DF6FE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3">
              <a:extLst>
                <a:ext uri="{FF2B5EF4-FFF2-40B4-BE49-F238E27FC236}">
                  <a16:creationId xmlns:a16="http://schemas.microsoft.com/office/drawing/2014/main" id="{72F3C6B8-F0CB-7F3C-C158-9D15A0735823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4">
              <a:extLst>
                <a:ext uri="{FF2B5EF4-FFF2-40B4-BE49-F238E27FC236}">
                  <a16:creationId xmlns:a16="http://schemas.microsoft.com/office/drawing/2014/main" id="{AADD23C5-8D3C-633B-D541-811DE541A913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5">
              <a:extLst>
                <a:ext uri="{FF2B5EF4-FFF2-40B4-BE49-F238E27FC236}">
                  <a16:creationId xmlns:a16="http://schemas.microsoft.com/office/drawing/2014/main" id="{0E52F185-0602-8E87-4DFB-E5390CF72323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6">
              <a:extLst>
                <a:ext uri="{FF2B5EF4-FFF2-40B4-BE49-F238E27FC236}">
                  <a16:creationId xmlns:a16="http://schemas.microsoft.com/office/drawing/2014/main" id="{5E487D1D-7221-F470-E58C-6F092E614703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7">
              <a:extLst>
                <a:ext uri="{FF2B5EF4-FFF2-40B4-BE49-F238E27FC236}">
                  <a16:creationId xmlns:a16="http://schemas.microsoft.com/office/drawing/2014/main" id="{4C9482F6-5231-32AA-DB0F-F65FA0617E05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8">
              <a:extLst>
                <a:ext uri="{FF2B5EF4-FFF2-40B4-BE49-F238E27FC236}">
                  <a16:creationId xmlns:a16="http://schemas.microsoft.com/office/drawing/2014/main" id="{604E8D45-46CC-D1BA-40E1-1A7B0651136B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59">
              <a:extLst>
                <a:ext uri="{FF2B5EF4-FFF2-40B4-BE49-F238E27FC236}">
                  <a16:creationId xmlns:a16="http://schemas.microsoft.com/office/drawing/2014/main" id="{2E6E76BC-579C-C8CD-887A-440BFCE81A6A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0">
              <a:extLst>
                <a:ext uri="{FF2B5EF4-FFF2-40B4-BE49-F238E27FC236}">
                  <a16:creationId xmlns:a16="http://schemas.microsoft.com/office/drawing/2014/main" id="{E34BBAD3-1437-1DEB-9DB9-10B595084CFB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1">
              <a:extLst>
                <a:ext uri="{FF2B5EF4-FFF2-40B4-BE49-F238E27FC236}">
                  <a16:creationId xmlns:a16="http://schemas.microsoft.com/office/drawing/2014/main" id="{5AF42FB4-8E93-6556-A6C4-790084326E9C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2">
              <a:extLst>
                <a:ext uri="{FF2B5EF4-FFF2-40B4-BE49-F238E27FC236}">
                  <a16:creationId xmlns:a16="http://schemas.microsoft.com/office/drawing/2014/main" id="{6BECBE73-E3D9-EE0A-0F19-8A7CC6BDBA1A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3">
              <a:extLst>
                <a:ext uri="{FF2B5EF4-FFF2-40B4-BE49-F238E27FC236}">
                  <a16:creationId xmlns:a16="http://schemas.microsoft.com/office/drawing/2014/main" id="{80323B39-2719-85C2-ACBB-D1DF1CBDF9A5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4">
              <a:extLst>
                <a:ext uri="{FF2B5EF4-FFF2-40B4-BE49-F238E27FC236}">
                  <a16:creationId xmlns:a16="http://schemas.microsoft.com/office/drawing/2014/main" id="{249464FC-1856-7FA8-0622-41D89992DE15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5">
              <a:extLst>
                <a:ext uri="{FF2B5EF4-FFF2-40B4-BE49-F238E27FC236}">
                  <a16:creationId xmlns:a16="http://schemas.microsoft.com/office/drawing/2014/main" id="{45B9B9A2-5A45-6D89-78C3-CBAE6F8B135A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6">
              <a:extLst>
                <a:ext uri="{FF2B5EF4-FFF2-40B4-BE49-F238E27FC236}">
                  <a16:creationId xmlns:a16="http://schemas.microsoft.com/office/drawing/2014/main" id="{D17F7C73-E0F2-7BEC-9B0E-F4410D04E352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7">
              <a:extLst>
                <a:ext uri="{FF2B5EF4-FFF2-40B4-BE49-F238E27FC236}">
                  <a16:creationId xmlns:a16="http://schemas.microsoft.com/office/drawing/2014/main" id="{2328A6E1-C0F2-A845-06E8-835BC10107E1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8">
              <a:extLst>
                <a:ext uri="{FF2B5EF4-FFF2-40B4-BE49-F238E27FC236}">
                  <a16:creationId xmlns:a16="http://schemas.microsoft.com/office/drawing/2014/main" id="{0160870F-1C70-1FC0-C3F4-357E54199E8D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69">
              <a:extLst>
                <a:ext uri="{FF2B5EF4-FFF2-40B4-BE49-F238E27FC236}">
                  <a16:creationId xmlns:a16="http://schemas.microsoft.com/office/drawing/2014/main" id="{8B325CE2-63F8-D184-75DE-8ED8E45E609D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0">
              <a:extLst>
                <a:ext uri="{FF2B5EF4-FFF2-40B4-BE49-F238E27FC236}">
                  <a16:creationId xmlns:a16="http://schemas.microsoft.com/office/drawing/2014/main" id="{354E1818-2EF9-3780-6356-23BB33750225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1">
              <a:extLst>
                <a:ext uri="{FF2B5EF4-FFF2-40B4-BE49-F238E27FC236}">
                  <a16:creationId xmlns:a16="http://schemas.microsoft.com/office/drawing/2014/main" id="{619C0C53-F7A6-0552-FE46-F497E3F9936F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2">
              <a:extLst>
                <a:ext uri="{FF2B5EF4-FFF2-40B4-BE49-F238E27FC236}">
                  <a16:creationId xmlns:a16="http://schemas.microsoft.com/office/drawing/2014/main" id="{B9BA6E6A-7DC6-A627-92E5-4B6918149789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3">
              <a:extLst>
                <a:ext uri="{FF2B5EF4-FFF2-40B4-BE49-F238E27FC236}">
                  <a16:creationId xmlns:a16="http://schemas.microsoft.com/office/drawing/2014/main" id="{6FC2EF8B-B016-D626-D32C-61D4AEA431A5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4">
              <a:extLst>
                <a:ext uri="{FF2B5EF4-FFF2-40B4-BE49-F238E27FC236}">
                  <a16:creationId xmlns:a16="http://schemas.microsoft.com/office/drawing/2014/main" id="{AFDE4003-E50B-850D-4E2F-D756A2AD373A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5">
              <a:extLst>
                <a:ext uri="{FF2B5EF4-FFF2-40B4-BE49-F238E27FC236}">
                  <a16:creationId xmlns:a16="http://schemas.microsoft.com/office/drawing/2014/main" id="{1F4EF860-32E8-8C46-BA91-7BB9C37FEDE1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6">
              <a:extLst>
                <a:ext uri="{FF2B5EF4-FFF2-40B4-BE49-F238E27FC236}">
                  <a16:creationId xmlns:a16="http://schemas.microsoft.com/office/drawing/2014/main" id="{E29FC982-4303-77FB-05CA-A319B0B9CA4F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7">
              <a:extLst>
                <a:ext uri="{FF2B5EF4-FFF2-40B4-BE49-F238E27FC236}">
                  <a16:creationId xmlns:a16="http://schemas.microsoft.com/office/drawing/2014/main" id="{C11DBE23-C385-423D-ECAD-24269DC0241F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8">
              <a:extLst>
                <a:ext uri="{FF2B5EF4-FFF2-40B4-BE49-F238E27FC236}">
                  <a16:creationId xmlns:a16="http://schemas.microsoft.com/office/drawing/2014/main" id="{BF6455C6-CD47-A615-FBD0-938078EEB793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79">
              <a:extLst>
                <a:ext uri="{FF2B5EF4-FFF2-40B4-BE49-F238E27FC236}">
                  <a16:creationId xmlns:a16="http://schemas.microsoft.com/office/drawing/2014/main" id="{8ABFEED5-119F-825B-0243-42FDD1321A65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0">
              <a:extLst>
                <a:ext uri="{FF2B5EF4-FFF2-40B4-BE49-F238E27FC236}">
                  <a16:creationId xmlns:a16="http://schemas.microsoft.com/office/drawing/2014/main" id="{17A0B7BA-ED3C-6C9B-EB36-4C0E3A4531F5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1">
              <a:extLst>
                <a:ext uri="{FF2B5EF4-FFF2-40B4-BE49-F238E27FC236}">
                  <a16:creationId xmlns:a16="http://schemas.microsoft.com/office/drawing/2014/main" id="{F600B017-67BE-C4AF-543F-46A08443126C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2">
              <a:extLst>
                <a:ext uri="{FF2B5EF4-FFF2-40B4-BE49-F238E27FC236}">
                  <a16:creationId xmlns:a16="http://schemas.microsoft.com/office/drawing/2014/main" id="{A48B0382-2B3A-42D5-C61A-D4FA345AC71D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3">
              <a:extLst>
                <a:ext uri="{FF2B5EF4-FFF2-40B4-BE49-F238E27FC236}">
                  <a16:creationId xmlns:a16="http://schemas.microsoft.com/office/drawing/2014/main" id="{45B065D6-AE8D-09AC-45D6-C15F2468D99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4">
              <a:extLst>
                <a:ext uri="{FF2B5EF4-FFF2-40B4-BE49-F238E27FC236}">
                  <a16:creationId xmlns:a16="http://schemas.microsoft.com/office/drawing/2014/main" id="{DA1F48F1-D741-C6CF-5D23-0B84C6BD6191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5">
              <a:extLst>
                <a:ext uri="{FF2B5EF4-FFF2-40B4-BE49-F238E27FC236}">
                  <a16:creationId xmlns:a16="http://schemas.microsoft.com/office/drawing/2014/main" id="{88F2B739-C714-345A-C536-621A42994352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6">
              <a:extLst>
                <a:ext uri="{FF2B5EF4-FFF2-40B4-BE49-F238E27FC236}">
                  <a16:creationId xmlns:a16="http://schemas.microsoft.com/office/drawing/2014/main" id="{807D0FB0-02F0-DB5A-3865-68A13617A0D0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7">
              <a:extLst>
                <a:ext uri="{FF2B5EF4-FFF2-40B4-BE49-F238E27FC236}">
                  <a16:creationId xmlns:a16="http://schemas.microsoft.com/office/drawing/2014/main" id="{4F2876F4-48B9-3475-86A8-3B1C4BF9F7CF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8">
              <a:extLst>
                <a:ext uri="{FF2B5EF4-FFF2-40B4-BE49-F238E27FC236}">
                  <a16:creationId xmlns:a16="http://schemas.microsoft.com/office/drawing/2014/main" id="{0CBD5391-21D6-B74E-9F01-77CFF11E8404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89">
              <a:extLst>
                <a:ext uri="{FF2B5EF4-FFF2-40B4-BE49-F238E27FC236}">
                  <a16:creationId xmlns:a16="http://schemas.microsoft.com/office/drawing/2014/main" id="{D2FA44CA-0D32-84E8-E342-A211070FE99E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0">
              <a:extLst>
                <a:ext uri="{FF2B5EF4-FFF2-40B4-BE49-F238E27FC236}">
                  <a16:creationId xmlns:a16="http://schemas.microsoft.com/office/drawing/2014/main" id="{C61D8AAC-2ED1-CEF1-DDF8-1E7AAE5A68E0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1">
              <a:extLst>
                <a:ext uri="{FF2B5EF4-FFF2-40B4-BE49-F238E27FC236}">
                  <a16:creationId xmlns:a16="http://schemas.microsoft.com/office/drawing/2014/main" id="{51F4B20C-C6C2-A569-A387-56799F11ABA2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856625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4350864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09439262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obre nosot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grpSp>
        <p:nvGrpSpPr>
          <p:cNvPr id="971" name="Marcador de posición de imagen 986" descr="ilustración abstracta a color de edificio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988404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arcador de posición de imagen 57" descr="ilustración abstracta a color de edificio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</p:spTree>
    <p:extLst>
      <p:ext uri="{BB962C8B-B14F-4D97-AF65-F5344CB8AC3E}">
        <p14:creationId xmlns:p14="http://schemas.microsoft.com/office/powerpoint/2010/main" val="2748500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Marcador de posición de imagen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0" name="Marcador de texto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96155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568">
          <p15:clr>
            <a:srgbClr val="5ACBF0"/>
          </p15:clr>
        </p15:guide>
        <p15:guide id="3" pos="5136">
          <p15:clr>
            <a:srgbClr val="5ACBF0"/>
          </p15:clr>
        </p15:guide>
        <p15:guide id="4" pos="739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nformación general del produc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Marcador de posición de imagen 1029" descr="ilustración abstracta a color de edificio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9" name="Marcador de texto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2" name="Marcador de texto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3" name="Marcador de texto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4" name="Marcador de texto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</p:spTree>
    <p:extLst>
      <p:ext uri="{BB962C8B-B14F-4D97-AF65-F5344CB8AC3E}">
        <p14:creationId xmlns:p14="http://schemas.microsoft.com/office/powerpoint/2010/main" val="2956645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76">
          <p15:clr>
            <a:srgbClr val="FBAE40"/>
          </p15:clr>
        </p15:guide>
        <p15:guide id="3" pos="70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Ventajas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9" name="Marcador de conteni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2" name="Marcador de conteni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3" name="Marcador de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4" name="Marcador de texto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5" name="Marcador de texto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</p:spTree>
    <p:extLst>
      <p:ext uri="{BB962C8B-B14F-4D97-AF65-F5344CB8AC3E}">
        <p14:creationId xmlns:p14="http://schemas.microsoft.com/office/powerpoint/2010/main" val="1349965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grpSp>
        <p:nvGrpSpPr>
          <p:cNvPr id="7" name="Marcador de posición de imagen 795" descr="ilustración abstracta a color de edificio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95326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odelo de nego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9" name="Marcador de conteni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0" name="Marcador de texto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conteni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3" name="Marcador de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24" name="Marcador de texto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5469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nformación general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4" name="Marcador de fecha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993042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6225739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mparativa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19" name="Marcador de fecha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1551640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fecha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8040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Estrategia de crecimiento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2" name="Marcador de texto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4" name="Marcador de texto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20" name="Marcador de texto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1" name="Marcador de texto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3" name="Marcador de texto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grpSp>
        <p:nvGrpSpPr>
          <p:cNvPr id="956" name="Marcador de posición de imagen 1925" descr="ilustración abstracta a color de edificio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959" name="Marcador de pie de página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28130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76">
          <p15:clr>
            <a:srgbClr val="FBAE40"/>
          </p15:clr>
        </p15:guide>
        <p15:guide id="3" pos="70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mpar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</p:spTree>
    <p:extLst>
      <p:ext uri="{BB962C8B-B14F-4D97-AF65-F5344CB8AC3E}">
        <p14:creationId xmlns:p14="http://schemas.microsoft.com/office/powerpoint/2010/main" val="111949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9" name="Marcador de texto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1" name="Marcador de texto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3" name="Marcador de texto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5" name="Marcador de texto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7" name="Marcador de texto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9" name="Marcador de texto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0" name="Marcador de texto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1" name="Marcador de texto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2" name="Marcador de texto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3" name="Marcador de texto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4" name="Marcador de texto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arcador de texto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67" name="Marcador de texto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  <p:sp>
        <p:nvSpPr>
          <p:cNvPr id="68" name="Marcador de fecha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13942178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Equipo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5" name="Marcador de posición de imagen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3" name="Marcador de posición de imagen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1694285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Equipo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1" name="Marcador de posición de imagen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3" name="Marcador de posición de imagen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5" name="Marcador de posición de imagen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7" name="Marcador de posición de imagen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5" name="Marcador de texto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6" name="Marcador de texto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9" name="Marcador de texto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4" name="Marcador de texto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7" name="Marcador de texto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8" name="Marcador de texto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5" name="Marcador de posición de imagen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7" name="Marcador de posición de imagen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9" name="Marcador de posición de imagen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1" name="Marcador de posición de imagen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856276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Financi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2" name="Marcador de texto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9" name="Marcador de texto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0" name="Marcador de texto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1" name="Marcador de texto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</p:spTree>
    <p:extLst>
      <p:ext uri="{BB962C8B-B14F-4D97-AF65-F5344CB8AC3E}">
        <p14:creationId xmlns:p14="http://schemas.microsoft.com/office/powerpoint/2010/main" val="15085631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Resume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Marcador de posición de imagen 20" descr="ilustración abstracta a color de edificio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75" name="Marcador de tex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593455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Gracia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grpSp>
        <p:nvGrpSpPr>
          <p:cNvPr id="10" name="Marcador de posición de imagen 44" descr="ilustración abstracta a color de edificio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78094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248626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ángulo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/>
              <a:t>6.53</a:t>
            </a:r>
          </a:p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Hacer clic para editar</a:t>
            </a:r>
          </a:p>
        </p:txBody>
      </p:sp>
      <p:grpSp>
        <p:nvGrpSpPr>
          <p:cNvPr id="10" name="Marcador de posición de imagen 16" descr="ilustración abstracta a color de edificio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69771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1075696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0520167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74448069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 rtl="0"/>
            <a:r>
              <a:rPr lang="es-ES" noProof="0"/>
              <a:t>1/07/20XX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1437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68629542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704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  <p:sldLayoutId id="2147483750" r:id="rId27"/>
    <p:sldLayoutId id="2147483751" r:id="rId28"/>
    <p:sldLayoutId id="2147483752" r:id="rId29"/>
    <p:sldLayoutId id="2147483649" r:id="rId3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MishelMartinez/ClassSQLSERVER/blob/main/BDHospital/BDHospital.bak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1110" y="639097"/>
            <a:ext cx="3401961" cy="3686015"/>
          </a:xfrm>
        </p:spPr>
        <p:txBody>
          <a:bodyPr rtlCol="0">
            <a:normAutofit/>
          </a:bodyPr>
          <a:lstStyle/>
          <a:p>
            <a:pPr rtl="0"/>
            <a:r>
              <a:rPr lang="es-ES" sz="6600"/>
              <a:t>SQL SERVER</a:t>
            </a: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1110" y="4455621"/>
            <a:ext cx="3417990" cy="1238616"/>
          </a:xfrm>
        </p:spPr>
        <p:txBody>
          <a:bodyPr rtlCol="0">
            <a:normAutofit/>
          </a:bodyPr>
          <a:lstStyle/>
          <a:p>
            <a:pPr rtl="0"/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Marynel Peraza</a:t>
            </a:r>
          </a:p>
        </p:txBody>
      </p:sp>
      <p:pic>
        <p:nvPicPr>
          <p:cNvPr id="11" name="Picture 2" descr="SQL Server on Linux, el evento que no te puedes perder - MuyLinux">
            <a:extLst>
              <a:ext uri="{FF2B5EF4-FFF2-40B4-BE49-F238E27FC236}">
                <a16:creationId xmlns:a16="http://schemas.microsoft.com/office/drawing/2014/main" id="{D4F11562-8329-495A-49EB-4D1E16441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860207"/>
            <a:ext cx="6912217" cy="46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VENTAJAS DEL PRODUCTO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1/07/20XX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 de lanzamiento</a:t>
            </a:r>
            <a:endParaRPr lang="es-ES" dirty="0"/>
          </a:p>
        </p:txBody>
      </p:sp>
      <p:sp>
        <p:nvSpPr>
          <p:cNvPr id="85" name="Marcador de número de diapositiva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10</a:t>
            </a:fld>
            <a:endParaRPr lang="es-ES" dirty="0"/>
          </a:p>
        </p:txBody>
      </p:sp>
      <p:pic>
        <p:nvPicPr>
          <p:cNvPr id="26" name="Marcador de contenido 25" descr="Esquema del edificio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975" y="2555081"/>
            <a:ext cx="914400" cy="914400"/>
          </a:xfrm>
        </p:spPr>
      </p:pic>
      <p:pic>
        <p:nvPicPr>
          <p:cNvPr id="28" name="Marcador de contenido 27" descr="Esquema de grupo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2557462"/>
            <a:ext cx="914400" cy="914400"/>
          </a:xfrm>
        </p:spPr>
      </p:pic>
      <p:pic>
        <p:nvPicPr>
          <p:cNvPr id="30" name="Marcador de contenido 29" descr="Mano abierta con esquemas de planta">
            <a:extLst>
              <a:ext uri="{FF2B5EF4-FFF2-40B4-BE49-F238E27FC236}">
                <a16:creationId xmlns:a16="http://schemas.microsoft.com/office/drawing/2014/main" id="{A374E7BE-5E60-473E-89A9-F51DD0CE9B1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1563" y="2553494"/>
            <a:ext cx="914400" cy="914400"/>
          </a:xfrm>
        </p:spPr>
      </p:pic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s-ES" noProof="1"/>
              <a:t>Reduce la huella de carbono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noProof="1"/>
              <a:t>Crea espacios para las interacciones de la comunidad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Construcción sencilla y rápida</a:t>
            </a:r>
          </a:p>
          <a:p>
            <a:pPr rtl="0"/>
            <a:endParaRPr lang="es-ES" noProof="1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F0C024C-955E-4385-A35A-F3CFF3E3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5000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E9D3DB3-C1BA-4868-A961-5C1E6633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0734" y="2172551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2A6799E-556B-499A-9E05-14516D42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3288" y="216799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3CF584F-059A-40C2-93C4-77FF3B60A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2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PANORAMA DE LA EMPRESA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MODELO DE NEGOCIO</a:t>
            </a:r>
          </a:p>
        </p:txBody>
      </p:sp>
      <p:sp>
        <p:nvSpPr>
          <p:cNvPr id="67" name="Marcador de fecha 66">
            <a:extLst>
              <a:ext uri="{FF2B5EF4-FFF2-40B4-BE49-F238E27FC236}">
                <a16:creationId xmlns:a16="http://schemas.microsoft.com/office/drawing/2014/main" id="{C5C9AB6C-B8FC-40C9-A0D0-4D653995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1/7/20XX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Título de la presentación de lanzamiento</a:t>
            </a:r>
          </a:p>
        </p:txBody>
      </p:sp>
      <p:sp>
        <p:nvSpPr>
          <p:cNvPr id="68" name="Marcador de número de diapositiva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12</a:t>
            </a:fld>
            <a:endParaRPr lang="es-ES" dirty="0"/>
          </a:p>
        </p:txBody>
      </p:sp>
      <p:pic>
        <p:nvPicPr>
          <p:cNvPr id="69" name="Marcador de contenido 68" descr="Esquema de investigación">
            <a:extLst>
              <a:ext uri="{FF2B5EF4-FFF2-40B4-BE49-F238E27FC236}">
                <a16:creationId xmlns:a16="http://schemas.microsoft.com/office/drawing/2014/main" id="{A9A23FC7-EAC6-43DD-A4F6-0BF937BF6F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4531" y="2247214"/>
            <a:ext cx="914400" cy="914400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 noProof="1"/>
              <a:t>Basamos nuestra investigación en tendencias de mercado y ventas comerciales</a:t>
            </a:r>
          </a:p>
        </p:txBody>
      </p:sp>
      <p:pic>
        <p:nvPicPr>
          <p:cNvPr id="82" name="Marcador de contenido 81" descr="Esquema de grupo">
            <a:extLst>
              <a:ext uri="{FF2B5EF4-FFF2-40B4-BE49-F238E27FC236}">
                <a16:creationId xmlns:a16="http://schemas.microsoft.com/office/drawing/2014/main" id="{D6F3D77A-EEB6-43C8-A6A3-01C9B69C207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2185987"/>
            <a:ext cx="914400" cy="914400"/>
          </a:xfr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noProof="1"/>
              <a:t>Creemos que las personas necesitan edificios eficientes energéticamente</a:t>
            </a:r>
          </a:p>
        </p:txBody>
      </p:sp>
      <p:pic>
        <p:nvPicPr>
          <p:cNvPr id="84" name="Marcador de contenido 83" descr="Esquema de arquitectura">
            <a:extLst>
              <a:ext uri="{FF2B5EF4-FFF2-40B4-BE49-F238E27FC236}">
                <a16:creationId xmlns:a16="http://schemas.microsoft.com/office/drawing/2014/main" id="{28DD844E-E1CA-48AD-A483-B4880D131CD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2119" y="2245627"/>
            <a:ext cx="914400" cy="914400"/>
          </a:xfr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 noProof="1"/>
              <a:t>Diseño minimalista y fácil de construir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sz="1800" noProof="1"/>
              <a:t>INVESTIGACIÓN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 sz="1800" dirty="0"/>
              <a:t>DISEÑO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sz="1800" noProof="1"/>
              <a:t>RESUMEN</a:t>
            </a:r>
          </a:p>
        </p:txBody>
      </p:sp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385A1-7907-466F-B4A3-C69B01059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INFORMACIÓN GENERAL DEL MERCADO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2B414F9-DCDA-42C7-9094-5A64C27E32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 de lanzamiento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13</a:t>
            </a:fld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2774C6C-B6EA-48B8-9D61-F4F5BEA9A8B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ln w="22225"/>
        </p:spPr>
        <p:txBody>
          <a:bodyPr rtlCol="0">
            <a:normAutofit/>
          </a:bodyPr>
          <a:lstStyle/>
          <a:p>
            <a:pPr rtl="0"/>
            <a:r>
              <a:rPr lang="es-ES" sz="2400"/>
              <a:t>3000 M €</a:t>
            </a:r>
            <a:endParaRPr lang="es-ES" sz="24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347867-02E8-444A-AA60-F2342905027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ln w="22225"/>
        </p:spPr>
        <p:txBody>
          <a:bodyPr rtlCol="0"/>
          <a:lstStyle/>
          <a:p>
            <a:pPr rtl="0"/>
            <a:r>
              <a:rPr lang="es-ES" sz="2400"/>
              <a:t>2000 M €</a:t>
            </a:r>
            <a:endParaRPr lang="es-ES" sz="240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C52C56A-D7BB-4B81-B9A1-4E5E93A9A73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ln w="22225"/>
        </p:spPr>
        <p:txBody>
          <a:bodyPr rtlCol="0"/>
          <a:lstStyle/>
          <a:p>
            <a:pPr rtl="0"/>
            <a:r>
              <a:rPr lang="es-ES" sz="2400"/>
              <a:t>1000 M €</a:t>
            </a:r>
            <a:endParaRPr lang="es-ES" sz="2400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56C7F9C-E2D0-4742-A4BF-078450A6F6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s-ES" noProof="1"/>
              <a:t>Libertad para crear</a:t>
            </a:r>
            <a:endParaRPr lang="es-ES"/>
          </a:p>
          <a:p>
            <a:pPr rtl="0"/>
            <a:r>
              <a:rPr lang="es-ES" noProof="1"/>
              <a:t>Mercado inclusivo de forma selectiva</a:t>
            </a:r>
          </a:p>
          <a:p>
            <a:pPr rtl="0"/>
            <a:r>
              <a:rPr lang="es-ES" noProof="1"/>
              <a:t>Mercado disponible útil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A22EE9E-DC5B-423D-A43D-F003576C11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fontScale="85000" lnSpcReduction="10000"/>
          </a:bodyPr>
          <a:lstStyle/>
          <a:p>
            <a:pPr rtl="0"/>
            <a:r>
              <a:rPr lang="es-ES" noProof="1"/>
              <a:t>Poca competencia</a:t>
            </a:r>
          </a:p>
          <a:p>
            <a:pPr rtl="0"/>
            <a:r>
              <a:rPr lang="es-ES" noProof="1"/>
              <a:t>Mercado dirigido a un público específico</a:t>
            </a:r>
          </a:p>
          <a:p>
            <a:pPr rtl="0"/>
            <a:r>
              <a:rPr lang="es-ES" noProof="1"/>
              <a:t>Mercado obtenible al que se puede atender</a:t>
            </a:r>
            <a:endParaRPr lang="es-E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426F0BE6-4D11-4FF7-9D29-55D5CF3BFA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es-ES"/>
              <a:t>Oportunidad de crear</a:t>
            </a:r>
          </a:p>
          <a:p>
            <a:pPr rtl="0"/>
            <a:r>
              <a:rPr lang="es-ES"/>
              <a:t>Mercado totalmente inclusivo</a:t>
            </a:r>
          </a:p>
          <a:p>
            <a:pPr rtl="0"/>
            <a:r>
              <a:rPr lang="es-ES"/>
              <a:t>Mercado total disponible</a:t>
            </a:r>
            <a:endParaRPr lang="es-ES" dirty="0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2C3A17A7-B59A-4E68-9B7D-4FD6F57E768F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 rtlCol="0"/>
          <a:lstStyle/>
          <a:p>
            <a:pPr rtl="0"/>
            <a:r>
              <a:rPr lang="es-ES"/>
              <a:t>1/7/20XX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6660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COMPARATIVA DE MERCADO</a:t>
            </a:r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 de lanzamiento</a:t>
            </a:r>
            <a:endParaRPr lang="es-ES" dirty="0"/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5B126C81-EB34-4B01-A592-C14F87B18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14</a:t>
            </a:fld>
            <a:endParaRPr lang="es-ES" dirty="0"/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3000 M €</a:t>
            </a:r>
            <a:endParaRPr lang="es-ES" dirty="0"/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/>
          <a:p>
            <a:pPr rtl="0"/>
            <a:r>
              <a:rPr lang="es-ES"/>
              <a:t>2000 M €</a:t>
            </a:r>
            <a:endParaRPr lang="es-ES" dirty="0"/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es-ES"/>
              <a:t>1000 M €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/>
              <a:t>Mercado útil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Mercado obtenible</a:t>
            </a:r>
            <a:endParaRPr lang="es-ES" dirty="0"/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es-ES"/>
              <a:t>OPORTUNIDAD DE CONTRUIR </a:t>
            </a:r>
            <a:endParaRPr lang="es-ES" dirty="0"/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es-ES" noProof="1"/>
              <a:t>Mercado disponible</a:t>
            </a:r>
          </a:p>
        </p:txBody>
      </p:sp>
      <p:sp>
        <p:nvSpPr>
          <p:cNvPr id="24" name="Marcador de contenido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/>
              <a:t>LIBERTAD PARA CREAR</a:t>
            </a:r>
            <a:endParaRPr lang="es-ES" dirty="0"/>
          </a:p>
        </p:txBody>
      </p:sp>
      <p:sp>
        <p:nvSpPr>
          <p:cNvPr id="58" name="Marcador de texto 57">
            <a:extLst>
              <a:ext uri="{FF2B5EF4-FFF2-40B4-BE49-F238E27FC236}">
                <a16:creationId xmlns:a16="http://schemas.microsoft.com/office/drawing/2014/main" id="{EC3B6141-A529-43FA-B6A2-0FFA5D9DF00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es-ES"/>
              <a:t>POCA </a:t>
            </a:r>
          </a:p>
          <a:p>
            <a:pPr rtl="0"/>
            <a:r>
              <a:rPr lang="es-ES"/>
              <a:t>COMPETENCIA</a:t>
            </a:r>
          </a:p>
          <a:p>
            <a:pPr rtl="0"/>
            <a:endParaRPr lang="es-ES" dirty="0"/>
          </a:p>
        </p:txBody>
      </p:sp>
      <p:sp>
        <p:nvSpPr>
          <p:cNvPr id="35" name="Marcador de fecha 34">
            <a:extLst>
              <a:ext uri="{FF2B5EF4-FFF2-40B4-BE49-F238E27FC236}">
                <a16:creationId xmlns:a16="http://schemas.microsoft.com/office/drawing/2014/main" id="{49974BE5-90FB-42C0-A67E-03D93A179D73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 rtlCol="0"/>
          <a:lstStyle/>
          <a:p>
            <a:pPr rtl="0"/>
            <a:r>
              <a:rPr lang="es-ES"/>
              <a:t>1/7/20XX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1300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NUESTRA COMPETENCIA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/>
              <a:t>CONTOSO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El precio de nuestro producto es inferior al de otros despachos de arquitectura del mercado</a:t>
            </a:r>
          </a:p>
          <a:p>
            <a:pPr rtl="0"/>
            <a:r>
              <a:rPr lang="es-ES" noProof="1"/>
              <a:t>Sencillo y fácil de construir en comparación con los materiales de construcción complejos de la competencia</a:t>
            </a:r>
          </a:p>
          <a:p>
            <a:pPr rtl="0"/>
            <a:r>
              <a:rPr lang="es-ES" noProof="1"/>
              <a:t>El principal atractivo de nuestro producto para nuestros consumidores es la asequibilidad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es-ES"/>
              <a:t>COMPETENCIA</a:t>
            </a:r>
            <a:endParaRPr lang="es-ES" dirty="0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39C6148D-8C70-49F3-B719-E86C709BFAF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es-ES" noProof="1"/>
              <a:t>Empresa A</a:t>
            </a:r>
            <a:br>
              <a:rPr lang="es-ES" noProof="1"/>
            </a:br>
            <a:r>
              <a:rPr lang="es-ES" noProof="1"/>
              <a:t>El producto es más caro</a:t>
            </a:r>
          </a:p>
          <a:p>
            <a:pPr rtl="0"/>
            <a:r>
              <a:rPr lang="es-ES" noProof="1"/>
              <a:t>Empresas B y C </a:t>
            </a:r>
            <a:br>
              <a:rPr lang="es-ES" noProof="1"/>
            </a:br>
            <a:r>
              <a:rPr lang="es-ES" noProof="1"/>
              <a:t>El producto es costoso e incómodo de usar</a:t>
            </a:r>
          </a:p>
          <a:p>
            <a:pPr rtl="0"/>
            <a:r>
              <a:rPr lang="es-ES" noProof="1"/>
              <a:t>Empresas D y E</a:t>
            </a:r>
            <a:br>
              <a:rPr lang="es-ES" noProof="1"/>
            </a:br>
            <a:r>
              <a:rPr lang="es-ES" noProof="1"/>
              <a:t>El producto es asequible, pero incómodo de usar</a:t>
            </a:r>
          </a:p>
          <a:p>
            <a:pPr rtl="0"/>
            <a:endParaRPr lang="es-ES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A7F91F-F80F-48F2-952B-1A28BE48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1/7/20XX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C02236B-A6B0-4EAA-85D3-7D72C990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 de lanzamiento</a:t>
            </a:r>
            <a:endParaRPr lang="es-ES" dirty="0"/>
          </a:p>
        </p:txBody>
      </p:sp>
      <p:sp>
        <p:nvSpPr>
          <p:cNvPr id="38" name="Marcador de número de diapositiva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NUESTRA COMPETENCIA 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46" name="Marcador de número de diapositiva 45">
            <a:extLst>
              <a:ext uri="{FF2B5EF4-FFF2-40B4-BE49-F238E27FC236}">
                <a16:creationId xmlns:a16="http://schemas.microsoft.com/office/drawing/2014/main" id="{CEA586AC-7CD4-415B-BA90-730735F56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16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PRÁCTICO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INCÓMODO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CARO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ASEQUIBLE</a:t>
            </a:r>
          </a:p>
        </p:txBody>
      </p:sp>
      <p:sp>
        <p:nvSpPr>
          <p:cNvPr id="47" name="Marcador de fecha 46">
            <a:extLst>
              <a:ext uri="{FF2B5EF4-FFF2-40B4-BE49-F238E27FC236}">
                <a16:creationId xmlns:a16="http://schemas.microsoft.com/office/drawing/2014/main" id="{B056447E-08BD-4E82-B60A-8C45EBBF17C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4" name="Cuadro de texto 3">
            <a:extLst>
              <a:ext uri="{FF2B5EF4-FFF2-40B4-BE49-F238E27FC236}">
                <a16:creationId xmlns:a16="http://schemas.microsoft.com/office/drawing/2014/main" id="{86EFD55C-BF13-445C-838A-107ADC1C0D24}"/>
              </a:ext>
            </a:extLst>
          </p:cNvPr>
          <p:cNvSpPr txBox="1"/>
          <p:nvPr/>
        </p:nvSpPr>
        <p:spPr>
          <a:xfrm>
            <a:off x="1240612" y="255221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UN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DD26C85-1F6D-4245-B567-36563414B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14448" y="28803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45" name="Cuadro de texto 44">
            <a:extLst>
              <a:ext uri="{FF2B5EF4-FFF2-40B4-BE49-F238E27FC236}">
                <a16:creationId xmlns:a16="http://schemas.microsoft.com/office/drawing/2014/main" id="{46B3165E-F0AF-4E93-8DAF-78E708FEE96D}"/>
              </a:ext>
            </a:extLst>
          </p:cNvPr>
          <p:cNvSpPr txBox="1"/>
          <p:nvPr/>
        </p:nvSpPr>
        <p:spPr>
          <a:xfrm>
            <a:off x="8952613" y="2175264"/>
            <a:ext cx="151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2000">
                <a:solidFill>
                  <a:schemeClr val="accent2"/>
                </a:solidFill>
                <a:latin typeface="+mj-lt"/>
              </a:rPr>
              <a:t>Contoso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2B7DB985-B36F-483E-9F4C-75F0A3BB4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0352" y="2571997"/>
            <a:ext cx="228600" cy="228600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0D3F8A78-F61A-4637-942D-531A0D94A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9402" y="399119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14" name="Cuadro de texto 13">
            <a:extLst>
              <a:ext uri="{FF2B5EF4-FFF2-40B4-BE49-F238E27FC236}">
                <a16:creationId xmlns:a16="http://schemas.microsoft.com/office/drawing/2014/main" id="{7ED65121-CDE8-4D4F-BDA3-31C3F7E30E0F}"/>
              </a:ext>
            </a:extLst>
          </p:cNvPr>
          <p:cNvSpPr txBox="1"/>
          <p:nvPr/>
        </p:nvSpPr>
        <p:spPr>
          <a:xfrm>
            <a:off x="1866038" y="4232414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BA97092-809F-47A9-8249-3B3B8444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98724" y="4666450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21" name="Cuadro de texto 20">
            <a:extLst>
              <a:ext uri="{FF2B5EF4-FFF2-40B4-BE49-F238E27FC236}">
                <a16:creationId xmlns:a16="http://schemas.microsoft.com/office/drawing/2014/main" id="{AD213F40-319F-48D4-B671-51D806C017DB}"/>
              </a:ext>
            </a:extLst>
          </p:cNvPr>
          <p:cNvSpPr txBox="1"/>
          <p:nvPr/>
        </p:nvSpPr>
        <p:spPr>
          <a:xfrm>
            <a:off x="2624888" y="487353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6F2F37D3-3B6B-4C6F-AE6B-C8253B191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48713" y="45422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23" name="Cuadro de texto 22">
            <a:extLst>
              <a:ext uri="{FF2B5EF4-FFF2-40B4-BE49-F238E27FC236}">
                <a16:creationId xmlns:a16="http://schemas.microsoft.com/office/drawing/2014/main" id="{04537644-11DD-456E-9CB9-07E65B9D639A}"/>
              </a:ext>
            </a:extLst>
          </p:cNvPr>
          <p:cNvSpPr txBox="1"/>
          <p:nvPr/>
        </p:nvSpPr>
        <p:spPr>
          <a:xfrm>
            <a:off x="6374877" y="4746624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C585A1-2E31-4298-8FD8-F3D23C1EF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32639" y="3919295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44E08925-138F-4068-9329-D6D44E600B83}"/>
              </a:ext>
            </a:extLst>
          </p:cNvPr>
          <p:cNvSpPr txBox="1"/>
          <p:nvPr/>
        </p:nvSpPr>
        <p:spPr>
          <a:xfrm>
            <a:off x="8058803" y="412638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5988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CDF4D42A-3F39-4699-9C9C-91BBC8C722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/>
              <a:t>FEBRERO DE 20XX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538ACC23-C522-4E38-9FC4-D46CF2EA1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s-ES"/>
              <a:t>MAYO DE 20XX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9C3E93EF-EBD0-4425-843B-18F5AFCAF3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es-ES"/>
              <a:t>OCTUBRE DE 20XX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/>
              <a:t>Mostrar borradores del producto a empresas locales de la región para ayudar a establecerlo</a:t>
            </a:r>
          </a:p>
          <a:p>
            <a:pPr rtl="0"/>
            <a:endParaRPr lang="es-ES"/>
          </a:p>
        </p:txBody>
      </p:sp>
      <p:sp>
        <p:nvSpPr>
          <p:cNvPr id="954" name="Título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/>
              <a:t>ESTRATEGIA DE CRECIMIENTO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F4ED644-C47C-456A-96A0-2E9A58005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/>
              <a:t>Cómo creceremos en el futuro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9A2AC06B-E1EB-4973-A6DF-05697A7396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ES"/>
              <a:t>Sacar los borradores para el público general y supervisar las tendencias de la prensa y del mercado regional</a:t>
            </a:r>
          </a:p>
          <a:p>
            <a:pPr rtl="0"/>
            <a:endParaRPr lang="es-ES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0CF96B73-21DC-408C-8CD4-70E4B94A46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Recopilar comentarios de empresas de arquitectura y empresarios comerciales para ampliar la disponibilidad del producto</a:t>
            </a:r>
          </a:p>
          <a:p>
            <a:pPr rtl="0"/>
            <a:endParaRPr lang="es-ES"/>
          </a:p>
        </p:txBody>
      </p:sp>
      <p:sp>
        <p:nvSpPr>
          <p:cNvPr id="53" name="Marcador de pie de página 52">
            <a:extLst>
              <a:ext uri="{FF2B5EF4-FFF2-40B4-BE49-F238E27FC236}">
                <a16:creationId xmlns:a16="http://schemas.microsoft.com/office/drawing/2014/main" id="{1557424D-75FD-4489-9685-048E9F66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F2AE54BF-2581-4D14-A1E9-89136622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72" name="Marcador de número de diapositiva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049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73DD6D01-2071-4296-A5E4-539BB859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dirty="0"/>
              <a:t>CRECIMIENTO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002536"/>
            <a:ext cx="5157216" cy="393192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MÉTRICAS CLAVE</a:t>
            </a:r>
          </a:p>
        </p:txBody>
      </p:sp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05751571"/>
              </p:ext>
            </p:extLst>
          </p:nvPr>
        </p:nvGraphicFramePr>
        <p:xfrm>
          <a:off x="923925" y="2670175"/>
          <a:ext cx="4900613" cy="3200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0059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903121">
                <a:tc>
                  <a:txBody>
                    <a:bodyPr/>
                    <a:lstStyle/>
                    <a:p>
                      <a:pPr rtl="0"/>
                      <a:endParaRPr lang="es-ES" sz="1400" noProof="0"/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b="0" noProof="0"/>
                        <a:t>Clientes</a:t>
                      </a:r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b="0" noProof="0"/>
                        <a:t>Pedidos</a:t>
                      </a:r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b="0" noProof="0"/>
                        <a:t>Ingresos brutos</a:t>
                      </a:r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b="0" noProof="0"/>
                        <a:t>Ingresos netos</a:t>
                      </a:r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/>
                        <a:t>20XX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10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1100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10 000 €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7 000 €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/>
                        <a:t>20XX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20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200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/>
                        <a:t>20 000 €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/>
                        <a:t>16 000 €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/>
                        <a:t>20XX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30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300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/>
                        <a:t>30 000 €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/>
                        <a:t>25 000 €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/>
                        <a:t>20XX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40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400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/>
                        <a:t>40 000 €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 dirty="0"/>
                        <a:t>30 000 €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002536"/>
            <a:ext cx="4334256" cy="393192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INGRESOS ANUALES</a:t>
            </a:r>
          </a:p>
        </p:txBody>
      </p:sp>
      <p:graphicFrame>
        <p:nvGraphicFramePr>
          <p:cNvPr id="27" name="Marcador de contenido 13" descr="Gráfico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08669397"/>
              </p:ext>
            </p:extLst>
          </p:nvPr>
        </p:nvGraphicFramePr>
        <p:xfrm>
          <a:off x="6364288" y="2533650"/>
          <a:ext cx="5165725" cy="3694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0BFBAF-738B-42EB-AB0A-506992C0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1/7/20XX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82DB33F-6F3F-4A62-B0DD-F747DDE7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D33746-F3B9-43A4-82DB-0DC78664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18</a:t>
            </a:fld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13CBBB27-FAA2-494A-BBC2-D74BCEEFC8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 dirty="0"/>
              <a:t>Previsión de éxito</a:t>
            </a:r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>
                <a:solidFill>
                  <a:schemeClr val="tx1"/>
                </a:solidFill>
              </a:rPr>
              <a:t>PLAN DE ACCIÓN PARA DOS AÑOS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146" name="Marcador de número de diapositiva 145">
            <a:extLst>
              <a:ext uri="{FF2B5EF4-FFF2-40B4-BE49-F238E27FC236}">
                <a16:creationId xmlns:a16="http://schemas.microsoft.com/office/drawing/2014/main" id="{7C700CA4-1591-45AA-9D8A-3A6E0D2FD7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19</a:t>
            </a:fld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>
                <a:solidFill>
                  <a:schemeClr val="tx1"/>
                </a:solidFill>
              </a:rPr>
              <a:t>ENE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FEB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MAR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ABR</a:t>
            </a:r>
          </a:p>
        </p:txBody>
      </p:sp>
      <p:sp>
        <p:nvSpPr>
          <p:cNvPr id="11" name="Año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MAYO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JUN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JUL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OCT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AGO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SEP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NOV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DIC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>
                <a:solidFill>
                  <a:schemeClr val="tx1"/>
                </a:solidFill>
              </a:rPr>
              <a:t>ENE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FEB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MAR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ABR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MAYO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JUN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JUL</a:t>
            </a:r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OCT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AGO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SEP</a:t>
            </a:r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NOV</a:t>
            </a: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DIC</a:t>
            </a:r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489434" y="2576836"/>
            <a:ext cx="1793875" cy="696885"/>
          </a:xfrm>
          <a:ln w="22225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es-ES">
                <a:cs typeface="Calibri Light"/>
              </a:rPr>
              <a:t>Recopilar comentarios</a:t>
            </a:r>
            <a:endParaRPr lang="es-ES"/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C77C5603-8643-4603-9AC4-34B768C3DBB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541163" y="2960704"/>
            <a:ext cx="1690417" cy="22860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/>
              <a:t>Octubre de 20XX</a:t>
            </a:r>
          </a:p>
        </p:txBody>
      </p:sp>
      <p:sp>
        <p:nvSpPr>
          <p:cNvPr id="178" name="Marcador de fecha 177">
            <a:extLst>
              <a:ext uri="{FF2B5EF4-FFF2-40B4-BE49-F238E27FC236}">
                <a16:creationId xmlns:a16="http://schemas.microsoft.com/office/drawing/2014/main" id="{45974408-3596-4B64-BCF3-2708B998BA35}"/>
              </a:ext>
            </a:extLst>
          </p:cNvPr>
          <p:cNvSpPr>
            <a:spLocks noGrp="1"/>
          </p:cNvSpPr>
          <p:nvPr>
            <p:ph type="dt" sz="half" idx="61"/>
          </p:nvPr>
        </p:nvSpPr>
        <p:spPr/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135" name="Marcador de texto 31">
            <a:extLst>
              <a:ext uri="{FF2B5EF4-FFF2-40B4-BE49-F238E27FC236}">
                <a16:creationId xmlns:a16="http://schemas.microsoft.com/office/drawing/2014/main" id="{0BE39453-7577-44CC-8A1C-7FC48A0BBE73}"/>
              </a:ext>
            </a:extLst>
          </p:cNvPr>
          <p:cNvSpPr txBox="1">
            <a:spLocks/>
          </p:cNvSpPr>
          <p:nvPr/>
        </p:nvSpPr>
        <p:spPr>
          <a:xfrm>
            <a:off x="2167128" y="2588133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200000"/>
              </a:lnSpc>
            </a:pPr>
            <a:r>
              <a:rPr lang="es-ES" sz="1200">
                <a:cs typeface="Calibri Light"/>
              </a:rPr>
              <a:t>Planes de borrador</a:t>
            </a:r>
            <a:endParaRPr lang="es-ES" sz="1200"/>
          </a:p>
        </p:txBody>
      </p:sp>
      <p:sp>
        <p:nvSpPr>
          <p:cNvPr id="137" name="Marcador de texto 32">
            <a:extLst>
              <a:ext uri="{FF2B5EF4-FFF2-40B4-BE49-F238E27FC236}">
                <a16:creationId xmlns:a16="http://schemas.microsoft.com/office/drawing/2014/main" id="{DC1BAD29-267A-4F67-ADFE-0FF85B86A4B2}"/>
              </a:ext>
            </a:extLst>
          </p:cNvPr>
          <p:cNvSpPr txBox="1">
            <a:spLocks/>
          </p:cNvSpPr>
          <p:nvPr/>
        </p:nvSpPr>
        <p:spPr>
          <a:xfrm>
            <a:off x="2167128" y="29900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/>
              <a:t>Febrero de 20XX</a:t>
            </a:r>
          </a:p>
        </p:txBody>
      </p:sp>
      <p:sp>
        <p:nvSpPr>
          <p:cNvPr id="59" name="Marcador de texto 31">
            <a:extLst>
              <a:ext uri="{FF2B5EF4-FFF2-40B4-BE49-F238E27FC236}">
                <a16:creationId xmlns:a16="http://schemas.microsoft.com/office/drawing/2014/main" id="{D72A9B46-CAC1-4684-99F6-25D9F1303002}"/>
              </a:ext>
            </a:extLst>
          </p:cNvPr>
          <p:cNvSpPr txBox="1">
            <a:spLocks/>
          </p:cNvSpPr>
          <p:nvPr/>
        </p:nvSpPr>
        <p:spPr>
          <a:xfrm>
            <a:off x="4517640" y="2578608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10000"/>
              </a:lnSpc>
            </a:pPr>
            <a:r>
              <a:rPr lang="es-ES" sz="1200">
                <a:cs typeface="Calibri Light"/>
              </a:rPr>
              <a:t>Hacer grupos de discusión</a:t>
            </a:r>
            <a:endParaRPr lang="es-ES" sz="1200"/>
          </a:p>
        </p:txBody>
      </p:sp>
      <p:sp>
        <p:nvSpPr>
          <p:cNvPr id="60" name="Marcador de texto 32">
            <a:extLst>
              <a:ext uri="{FF2B5EF4-FFF2-40B4-BE49-F238E27FC236}">
                <a16:creationId xmlns:a16="http://schemas.microsoft.com/office/drawing/2014/main" id="{372C63D9-4978-475C-890E-EEDC00DFC969}"/>
              </a:ext>
            </a:extLst>
          </p:cNvPr>
          <p:cNvSpPr txBox="1">
            <a:spLocks/>
          </p:cNvSpPr>
          <p:nvPr/>
        </p:nvSpPr>
        <p:spPr>
          <a:xfrm>
            <a:off x="4569369" y="3035353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/>
              <a:t>Mayo de 20XX</a:t>
            </a:r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7C62A66C-C8AD-4EB7-AA99-EC1CC0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87742" y="3991424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EF281927-601B-442B-A384-FB83A579A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6539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33" name="Rectángulo 132">
            <a:extLst>
              <a:ext uri="{FF2B5EF4-FFF2-40B4-BE49-F238E27FC236}">
                <a16:creationId xmlns:a16="http://schemas.microsoft.com/office/drawing/2014/main" id="{4BEC6897-B080-4DDB-B92D-24D28F0A4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176" y="3995928"/>
            <a:ext cx="155448" cy="155448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CBC5BC0E-B11E-429C-9DF1-41E192D6B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18333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4747E967-F5B8-4D28-AC3F-E0E549FED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47649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63" name="Marcador de texto 31">
            <a:extLst>
              <a:ext uri="{FF2B5EF4-FFF2-40B4-BE49-F238E27FC236}">
                <a16:creationId xmlns:a16="http://schemas.microsoft.com/office/drawing/2014/main" id="{C091014C-382D-40BC-8967-BC466535FE41}"/>
              </a:ext>
            </a:extLst>
          </p:cNvPr>
          <p:cNvSpPr txBox="1">
            <a:spLocks/>
          </p:cNvSpPr>
          <p:nvPr/>
        </p:nvSpPr>
        <p:spPr>
          <a:xfrm>
            <a:off x="2162250" y="4825677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200000"/>
              </a:lnSpc>
            </a:pPr>
            <a:r>
              <a:rPr lang="es-ES" sz="1200">
                <a:cs typeface="Calibri Light"/>
              </a:rPr>
              <a:t>Prueba con empresas</a:t>
            </a:r>
            <a:endParaRPr lang="es-ES" sz="1200"/>
          </a:p>
        </p:txBody>
      </p:sp>
      <p:sp>
        <p:nvSpPr>
          <p:cNvPr id="65" name="Marcador de texto 32">
            <a:extLst>
              <a:ext uri="{FF2B5EF4-FFF2-40B4-BE49-F238E27FC236}">
                <a16:creationId xmlns:a16="http://schemas.microsoft.com/office/drawing/2014/main" id="{677ED2BA-D7A9-4762-8048-3440D8AE4E19}"/>
              </a:ext>
            </a:extLst>
          </p:cNvPr>
          <p:cNvSpPr txBox="1">
            <a:spLocks/>
          </p:cNvSpPr>
          <p:nvPr/>
        </p:nvSpPr>
        <p:spPr>
          <a:xfrm>
            <a:off x="2213979" y="523673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/>
              <a:t>Febrero de 20XX</a:t>
            </a:r>
          </a:p>
        </p:txBody>
      </p:sp>
      <p:sp>
        <p:nvSpPr>
          <p:cNvPr id="129" name="Marcador de texto 31">
            <a:extLst>
              <a:ext uri="{FF2B5EF4-FFF2-40B4-BE49-F238E27FC236}">
                <a16:creationId xmlns:a16="http://schemas.microsoft.com/office/drawing/2014/main" id="{E7A92AA8-93B1-4158-A435-475632A0529E}"/>
              </a:ext>
            </a:extLst>
          </p:cNvPr>
          <p:cNvSpPr txBox="1">
            <a:spLocks/>
          </p:cNvSpPr>
          <p:nvPr/>
        </p:nvSpPr>
        <p:spPr>
          <a:xfrm>
            <a:off x="6115125" y="4844727"/>
            <a:ext cx="1793875" cy="696885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200000"/>
              </a:lnSpc>
            </a:pPr>
            <a:r>
              <a:rPr lang="es-ES" sz="1200" b="1">
                <a:solidFill>
                  <a:schemeClr val="tx1"/>
                </a:solidFill>
                <a:cs typeface="Calibri Light"/>
              </a:rPr>
              <a:t>Lanzamiento regional</a:t>
            </a:r>
            <a:endParaRPr lang="es-ES" sz="1200" b="1">
              <a:solidFill>
                <a:schemeClr val="tx1"/>
              </a:solidFill>
            </a:endParaRPr>
          </a:p>
        </p:txBody>
      </p:sp>
      <p:sp>
        <p:nvSpPr>
          <p:cNvPr id="131" name="Marcador de texto 32">
            <a:extLst>
              <a:ext uri="{FF2B5EF4-FFF2-40B4-BE49-F238E27FC236}">
                <a16:creationId xmlns:a16="http://schemas.microsoft.com/office/drawing/2014/main" id="{8D5885A9-A504-4F4D-A50D-10FA6BB3DCAA}"/>
              </a:ext>
            </a:extLst>
          </p:cNvPr>
          <p:cNvSpPr txBox="1">
            <a:spLocks/>
          </p:cNvSpPr>
          <p:nvPr/>
        </p:nvSpPr>
        <p:spPr>
          <a:xfrm>
            <a:off x="6166854" y="52557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>
                <a:solidFill>
                  <a:schemeClr val="tx1"/>
                </a:solidFill>
              </a:rPr>
              <a:t>Julio de 20XX</a:t>
            </a:r>
          </a:p>
        </p:txBody>
      </p:sp>
      <p:sp>
        <p:nvSpPr>
          <p:cNvPr id="55" name="Marcador de texto 31">
            <a:extLst>
              <a:ext uri="{FF2B5EF4-FFF2-40B4-BE49-F238E27FC236}">
                <a16:creationId xmlns:a16="http://schemas.microsoft.com/office/drawing/2014/main" id="{0FEF2CB2-CF18-495D-ABAF-F9DCE388D255}"/>
              </a:ext>
            </a:extLst>
          </p:cNvPr>
          <p:cNvSpPr txBox="1">
            <a:spLocks/>
          </p:cNvSpPr>
          <p:nvPr/>
        </p:nvSpPr>
        <p:spPr>
          <a:xfrm>
            <a:off x="9509314" y="4802933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200000"/>
              </a:lnSpc>
            </a:pPr>
            <a:r>
              <a:rPr lang="es-ES" sz="1200">
                <a:cs typeface="Calibri Light"/>
              </a:rPr>
              <a:t>Entregar al cliente</a:t>
            </a:r>
            <a:endParaRPr lang="es-ES" sz="1200"/>
          </a:p>
        </p:txBody>
      </p:sp>
      <p:sp>
        <p:nvSpPr>
          <p:cNvPr id="56" name="Marcador de texto 32">
            <a:extLst>
              <a:ext uri="{FF2B5EF4-FFF2-40B4-BE49-F238E27FC236}">
                <a16:creationId xmlns:a16="http://schemas.microsoft.com/office/drawing/2014/main" id="{87A1BFF9-7BE1-47F2-B021-73DC4765CEB7}"/>
              </a:ext>
            </a:extLst>
          </p:cNvPr>
          <p:cNvSpPr txBox="1">
            <a:spLocks/>
          </p:cNvSpPr>
          <p:nvPr/>
        </p:nvSpPr>
        <p:spPr>
          <a:xfrm>
            <a:off x="9561043" y="5213994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/>
              <a:t>Diciembre de 20XX</a:t>
            </a:r>
          </a:p>
        </p:txBody>
      </p:sp>
    </p:spTree>
    <p:extLst>
      <p:ext uri="{BB962C8B-B14F-4D97-AF65-F5344CB8AC3E}">
        <p14:creationId xmlns:p14="http://schemas.microsoft.com/office/powerpoint/2010/main" val="1801800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Rectangle 992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5" name="Rectangle 994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99" name="Rectangle 99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1" name="Rectangle 1000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QUÉ ES SQL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i="0" dirty="0">
                <a:solidFill>
                  <a:srgbClr val="FFFFFF"/>
                </a:solidFill>
                <a:effectLst/>
              </a:rPr>
              <a:t>SQL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 es un </a:t>
            </a:r>
            <a:r>
              <a:rPr lang="en-US" sz="2000" b="0" i="0" dirty="0" err="1">
                <a:solidFill>
                  <a:srgbClr val="FFFFFF"/>
                </a:solidFill>
                <a:effectLst/>
              </a:rPr>
              <a:t>acrónimo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FFFFFF"/>
                </a:solidFill>
                <a:effectLst/>
              </a:rPr>
              <a:t>en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FFFFFF"/>
                </a:solidFill>
                <a:effectLst/>
              </a:rPr>
              <a:t>inglés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 para </a:t>
            </a:r>
            <a:r>
              <a:rPr lang="en-US" sz="2000" b="1" i="0" dirty="0">
                <a:solidFill>
                  <a:srgbClr val="FFFFFF"/>
                </a:solidFill>
                <a:effectLst/>
              </a:rPr>
              <a:t>Structured Query Language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.  Un </a:t>
            </a:r>
            <a:r>
              <a:rPr lang="en-US" sz="2000" b="1" i="0" dirty="0" err="1">
                <a:solidFill>
                  <a:srgbClr val="FFFFFF"/>
                </a:solidFill>
                <a:effectLst/>
              </a:rPr>
              <a:t>Lenguaje</a:t>
            </a:r>
            <a:r>
              <a:rPr lang="en-US" sz="2000" b="1" i="0" dirty="0">
                <a:solidFill>
                  <a:srgbClr val="FFFFFF"/>
                </a:solidFill>
                <a:effectLst/>
              </a:rPr>
              <a:t> de Consulta </a:t>
            </a:r>
            <a:r>
              <a:rPr lang="en-US" sz="2000" b="1" i="0" dirty="0" err="1">
                <a:solidFill>
                  <a:srgbClr val="FFFFFF"/>
                </a:solidFill>
                <a:effectLst/>
              </a:rPr>
              <a:t>Estructurado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. Un </a:t>
            </a:r>
            <a:r>
              <a:rPr lang="en-US" sz="2000" b="0" i="0" dirty="0" err="1">
                <a:solidFill>
                  <a:srgbClr val="FFFFFF"/>
                </a:solidFill>
                <a:effectLst/>
              </a:rPr>
              <a:t>tipo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 de </a:t>
            </a:r>
            <a:r>
              <a:rPr lang="en-US" sz="2000" b="1" i="0" dirty="0" err="1">
                <a:solidFill>
                  <a:srgbClr val="FFFFFF"/>
                </a:solidFill>
                <a:effectLst/>
              </a:rPr>
              <a:t>lenguaje</a:t>
            </a:r>
            <a:r>
              <a:rPr lang="en-US" sz="2000" b="1" i="0" dirty="0">
                <a:solidFill>
                  <a:srgbClr val="FFFFFF"/>
                </a:solidFill>
                <a:effectLst/>
              </a:rPr>
              <a:t> de </a:t>
            </a:r>
            <a:r>
              <a:rPr lang="en-US" sz="2000" b="1" i="0" dirty="0" err="1">
                <a:solidFill>
                  <a:srgbClr val="FFFFFF"/>
                </a:solidFill>
                <a:effectLst/>
              </a:rPr>
              <a:t>programación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 que </a:t>
            </a:r>
            <a:r>
              <a:rPr lang="en-US" sz="2000" b="0" i="0" dirty="0" err="1">
                <a:solidFill>
                  <a:srgbClr val="FFFFFF"/>
                </a:solidFill>
                <a:effectLst/>
              </a:rPr>
              <a:t>te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FFFFFF"/>
                </a:solidFill>
                <a:effectLst/>
              </a:rPr>
              <a:t>permite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 manipular y </a:t>
            </a:r>
            <a:r>
              <a:rPr lang="en-US" sz="2000" b="0" i="0" dirty="0" err="1">
                <a:solidFill>
                  <a:srgbClr val="FFFFFF"/>
                </a:solidFill>
                <a:effectLst/>
              </a:rPr>
              <a:t>descargar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FFFFFF"/>
                </a:solidFill>
                <a:effectLst/>
              </a:rPr>
              <a:t>datos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 de </a:t>
            </a:r>
            <a:r>
              <a:rPr lang="en-US" sz="2000" b="0" i="0" dirty="0" err="1">
                <a:solidFill>
                  <a:srgbClr val="FFFFFF"/>
                </a:solidFill>
                <a:effectLst/>
              </a:rPr>
              <a:t>una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 base de </a:t>
            </a:r>
            <a:r>
              <a:rPr lang="en-US" sz="2000" b="0" i="0" dirty="0" err="1">
                <a:solidFill>
                  <a:srgbClr val="FFFFFF"/>
                </a:solidFill>
                <a:effectLst/>
              </a:rPr>
              <a:t>datos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. Tiene </a:t>
            </a:r>
            <a:r>
              <a:rPr lang="en-US" sz="2000" b="0" i="0" dirty="0" err="1">
                <a:solidFill>
                  <a:srgbClr val="FFFFFF"/>
                </a:solidFill>
                <a:effectLst/>
              </a:rPr>
              <a:t>capacidad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 de </a:t>
            </a:r>
            <a:r>
              <a:rPr lang="en-US" sz="2000" b="0" i="0" dirty="0" err="1">
                <a:solidFill>
                  <a:srgbClr val="FFFFFF"/>
                </a:solidFill>
                <a:effectLst/>
              </a:rPr>
              <a:t>hacer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FFFFFF"/>
                </a:solidFill>
                <a:effectLst/>
              </a:rPr>
              <a:t>cálculos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FFFFFF"/>
                </a:solidFill>
                <a:effectLst/>
              </a:rPr>
              <a:t>avanzados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 y </a:t>
            </a:r>
            <a:r>
              <a:rPr lang="en-US" sz="2000" b="0" i="0" dirty="0" err="1">
                <a:solidFill>
                  <a:srgbClr val="FFFFFF"/>
                </a:solidFill>
                <a:effectLst/>
              </a:rPr>
              <a:t>álgebra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988" name="Marcador de pie de página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2370" y="6459785"/>
            <a:ext cx="33441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DEFINICION </a:t>
            </a:r>
          </a:p>
        </p:txBody>
      </p:sp>
      <p:pic>
        <p:nvPicPr>
          <p:cNvPr id="12" name="Picture 2" descr="Qué es SQL y para qué sirve? | Blog UE">
            <a:extLst>
              <a:ext uri="{FF2B5EF4-FFF2-40B4-BE49-F238E27FC236}">
                <a16:creationId xmlns:a16="http://schemas.microsoft.com/office/drawing/2014/main" id="{B9586050-23CD-AE72-E2F1-F09B6D678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3" r="23060"/>
          <a:stretch/>
        </p:blipFill>
        <p:spPr bwMode="auto">
          <a:xfrm>
            <a:off x="4075043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3" name="Rectangle 1002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1099" y="6459785"/>
            <a:ext cx="17353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FINANZAS</a:t>
            </a:r>
          </a:p>
        </p:txBody>
      </p:sp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940448"/>
              </p:ext>
            </p:extLst>
          </p:nvPr>
        </p:nvGraphicFramePr>
        <p:xfrm>
          <a:off x="915925" y="1690687"/>
          <a:ext cx="10360150" cy="43491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97643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46417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34551">
                <a:tc>
                  <a:txBody>
                    <a:bodyPr/>
                    <a:lstStyle/>
                    <a:p>
                      <a:pPr algn="l" rtl="0" fontAlgn="b"/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AÑO 1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AÑO 2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AÑO 3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Ingresos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Usuarios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50 000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400 000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1 600 000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Ventas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500 000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4 000 000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16 000 000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Precio medio por venta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15 % de los ingresos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5 625 000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48 000 000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216 000 000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Beneficio bruto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5 625 000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48 000 000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216 000 000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Gastos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Ventas y marketing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5 062 500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38 400 000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151 200 000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70 %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Atención al cliente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1 687 500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9 600 000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21 600 000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10 %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Desarrollo del producto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562 500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2 400 000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10 800 000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5 %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Investigación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281 250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2 400 000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4 320 000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2 %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Gastos totales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7 593 750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52 800 000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187 920 000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44A1DC4-19D5-48CE-B703-A27A1FE4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4FD345-CA89-4CE9-ACBA-C83FB6C5C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B6C7E4-E7FB-4E6C-B03B-82B059B4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7380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QUIÉNES SOMOS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526221-1770-41F7-BFA6-FD2E6274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CF3BF2-F2AE-4F97-B11F-E277F8F1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A1B2F4-A1AC-4132-AEFE-25620CB9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21</a:t>
            </a:fld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86030C3-E039-45B5-87E8-6E9AC78EB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ES"/>
              <a:t>Takuma Hayashi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04E8F977-563D-4ABD-AC98-12531C6D7F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/>
              <a:t>Presidente</a:t>
            </a:r>
          </a:p>
        </p:txBody>
      </p:sp>
      <p:pic>
        <p:nvPicPr>
          <p:cNvPr id="93" name="Marcador de posición de imagen 92" descr="miembro del equipo&#10;">
            <a:extLst>
              <a:ext uri="{FF2B5EF4-FFF2-40B4-BE49-F238E27FC236}">
                <a16:creationId xmlns:a16="http://schemas.microsoft.com/office/drawing/2014/main" id="{869DA17E-8E54-45F1-A50F-D76EE9D5F3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3" b="3993"/>
          <a:stretch/>
        </p:blipFill>
        <p:spPr/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A8CD7D41-7819-4D69-A92D-4AA1DC12EF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ES"/>
              <a:t>Mirjam Nilsson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A7AFF61C-632F-45E2-99F5-4340F5CDDA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s-ES"/>
              <a:t>Director ejecutivo</a:t>
            </a:r>
          </a:p>
        </p:txBody>
      </p:sp>
      <p:pic>
        <p:nvPicPr>
          <p:cNvPr id="95" name="Marcador de posición de imagen 94" descr="miembro del equipo">
            <a:extLst>
              <a:ext uri="{FF2B5EF4-FFF2-40B4-BE49-F238E27FC236}">
                <a16:creationId xmlns:a16="http://schemas.microsoft.com/office/drawing/2014/main" id="{78FBDF8E-0DF4-4B35-A859-198CC898901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/>
      </p:pic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4416F554-8F6D-40AC-B2EF-9C538ACEAA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es-ES"/>
              <a:t>Flora Berggren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DB0AED4C-2DDC-4AA2-BD2C-DBF827EAF7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es-ES"/>
              <a:t>Director de operaciones</a:t>
            </a:r>
          </a:p>
        </p:txBody>
      </p:sp>
      <p:pic>
        <p:nvPicPr>
          <p:cNvPr id="97" name="Marcador de posición de imagen 96" descr="miembro del equipo">
            <a:extLst>
              <a:ext uri="{FF2B5EF4-FFF2-40B4-BE49-F238E27FC236}">
                <a16:creationId xmlns:a16="http://schemas.microsoft.com/office/drawing/2014/main" id="{38EDB3D4-6930-4962-81D9-7857F897918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/>
      </p:pic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16C5F31A-AD55-4008-BC0D-49B8138448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r>
              <a:rPr lang="es-ES"/>
              <a:t>Rajesh Santoshi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3BD700C4-84AA-44D0-8233-DA2EF5FF94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es-ES"/>
              <a:t>Vicepresidente de marketing</a:t>
            </a:r>
          </a:p>
        </p:txBody>
      </p:sp>
      <p:pic>
        <p:nvPicPr>
          <p:cNvPr id="99" name="Marcador de posición de imagen 98" descr="miembro del equipo">
            <a:extLst>
              <a:ext uri="{FF2B5EF4-FFF2-40B4-BE49-F238E27FC236}">
                <a16:creationId xmlns:a16="http://schemas.microsoft.com/office/drawing/2014/main" id="{79BCC9C9-C27B-43EA-8567-F5EDC29AA99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/>
      </p:pic>
    </p:spTree>
    <p:extLst>
      <p:ext uri="{BB962C8B-B14F-4D97-AF65-F5344CB8AC3E}">
        <p14:creationId xmlns:p14="http://schemas.microsoft.com/office/powerpoint/2010/main" val="1877519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Marcador de posición de imagen 37" descr="miembro del equipo">
            <a:extLst>
              <a:ext uri="{FF2B5EF4-FFF2-40B4-BE49-F238E27FC236}">
                <a16:creationId xmlns:a16="http://schemas.microsoft.com/office/drawing/2014/main" id="{C5A9751B-FE16-415C-8B29-401220D83A5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3" r="11663"/>
          <a:stretch/>
        </p:blipFill>
        <p:spPr/>
      </p:pic>
      <p:pic>
        <p:nvPicPr>
          <p:cNvPr id="48" name="Marcador de posición de imagen 47" descr="miembro del equipo">
            <a:extLst>
              <a:ext uri="{FF2B5EF4-FFF2-40B4-BE49-F238E27FC236}">
                <a16:creationId xmlns:a16="http://schemas.microsoft.com/office/drawing/2014/main" id="{B19516FB-542F-4221-B647-4731AA24251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" r="19"/>
          <a:stretch/>
        </p:blipFill>
        <p:spPr/>
      </p:pic>
      <p:pic>
        <p:nvPicPr>
          <p:cNvPr id="50" name="Marcador de posición de imagen 49" descr="miembro del equipo">
            <a:extLst>
              <a:ext uri="{FF2B5EF4-FFF2-40B4-BE49-F238E27FC236}">
                <a16:creationId xmlns:a16="http://schemas.microsoft.com/office/drawing/2014/main" id="{0461C9B5-F3A7-4B30-A3FC-DE626E5658A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/>
        </p:blipFill>
        <p:spPr/>
      </p:pic>
      <p:pic>
        <p:nvPicPr>
          <p:cNvPr id="52" name="Marcador de posición de imagen 51" descr="miembro del equipo&#10;">
            <a:extLst>
              <a:ext uri="{FF2B5EF4-FFF2-40B4-BE49-F238E27FC236}">
                <a16:creationId xmlns:a16="http://schemas.microsoft.com/office/drawing/2014/main" id="{F23FCBC1-2ECF-487A-A28E-8822FF475D5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" r="19"/>
          <a:stretch/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CONOCER AL EQUIPO COMPLETO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F748B9B-CACB-432F-9A8F-70942F507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34ECDB-0E31-4760-A4B0-88811952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150" name="Marcador de número de diapositiva 149">
            <a:extLst>
              <a:ext uri="{FF2B5EF4-FFF2-40B4-BE49-F238E27FC236}">
                <a16:creationId xmlns:a16="http://schemas.microsoft.com/office/drawing/2014/main" id="{2D9A5E85-1CD4-45E4-A0A8-4B8D98A8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22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460BA86-1D79-41F2-B16A-FB7132C09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ES"/>
              <a:t>Takuma Hayashi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3A9E7DA-B5C7-448F-9385-2F524748D9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/>
              <a:t>Presidente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0437BB1-A5DD-4796-9EAC-3F0807087F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ES"/>
              <a:t>Mirjam Nilsson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D05ACEF-C334-4BDD-A058-5987B17D0C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s-ES"/>
              <a:t>Director ejecutivo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D2F3C66-B7DA-499C-86D9-FE04304B1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es-ES"/>
              <a:t>Flora Berggren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353C026E-7667-4E7C-B1DE-A8DC5EEEF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es-ES"/>
              <a:t>Director de operaciones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CD2D4D9F-ADD8-4383-B1BE-CAE40BF675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r>
              <a:rPr lang="es-ES"/>
              <a:t>Rajesh Santoshi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659E9C43-EECB-4906-9BC1-A8F8195FDCA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18331" y="3695369"/>
            <a:ext cx="2207144" cy="228600"/>
          </a:xfrm>
        </p:spPr>
        <p:txBody>
          <a:bodyPr rtlCol="0"/>
          <a:lstStyle/>
          <a:p>
            <a:pPr rtl="0"/>
            <a:r>
              <a:rPr lang="es-ES"/>
              <a:t>Vicepresidente de marketing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61030FDE-8C02-4B96-8EB5-4C16D68A88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es-ES"/>
              <a:t>Graham Barnes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703BC333-B5A1-4CAB-8B3E-6FF488937DF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6037" y="5987343"/>
            <a:ext cx="2282316" cy="505532"/>
          </a:xfrm>
        </p:spPr>
        <p:txBody>
          <a:bodyPr rtlCol="0"/>
          <a:lstStyle/>
          <a:p>
            <a:pPr rtl="0"/>
            <a:r>
              <a:rPr lang="es-ES"/>
              <a:t>Vicepresidente de producción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450B83B4-39D2-4699-8D7E-70F307B7A9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es-ES"/>
              <a:t>Rowan Murphy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7D6C9287-443E-4228-8A38-5F800E59D2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es-ES"/>
              <a:t>Estratega de SEO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499C2-9FB5-445E-9562-9404C8D8B36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/>
          <a:p>
            <a:pPr rtl="0"/>
            <a:r>
              <a:rPr lang="es-ES"/>
              <a:t>Elizabeth Moore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22179C6B-0308-43BE-87DE-DAC4532AC7C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/>
              <a:t>Diseñador de productos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43EB9BB5-40AC-45CA-B6AA-EC7D9491E2F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es-ES"/>
              <a:t>Robin Kline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C160BF90-0E6E-4E94-B5AC-CA89849A90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272652" y="5989319"/>
            <a:ext cx="2089451" cy="429587"/>
          </a:xfrm>
        </p:spPr>
        <p:txBody>
          <a:bodyPr rtlCol="0"/>
          <a:lstStyle/>
          <a:p>
            <a:pPr rtl="0"/>
            <a:r>
              <a:rPr lang="es-ES"/>
              <a:t>Desarrollador de contenido</a:t>
            </a:r>
          </a:p>
        </p:txBody>
      </p:sp>
      <p:pic>
        <p:nvPicPr>
          <p:cNvPr id="62" name="Marcador de posición de imagen 61" descr="miembro del equipo&#10;">
            <a:extLst>
              <a:ext uri="{FF2B5EF4-FFF2-40B4-BE49-F238E27FC236}">
                <a16:creationId xmlns:a16="http://schemas.microsoft.com/office/drawing/2014/main" id="{B2C33A8F-63DF-4D4D-A1D9-06CC7955C17E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" r="19"/>
          <a:stretch/>
        </p:blipFill>
        <p:spPr/>
      </p:pic>
      <p:pic>
        <p:nvPicPr>
          <p:cNvPr id="64" name="Marcador de posición de imagen 63" descr="miembro del equipo&#10;">
            <a:extLst>
              <a:ext uri="{FF2B5EF4-FFF2-40B4-BE49-F238E27FC236}">
                <a16:creationId xmlns:a16="http://schemas.microsoft.com/office/drawing/2014/main" id="{D527BF02-7F39-4B13-B3DD-55FDDC786149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/>
        </p:blipFill>
        <p:spPr/>
      </p:pic>
      <p:pic>
        <p:nvPicPr>
          <p:cNvPr id="66" name="Marcador de posición de imagen 65" descr="miembro del equipo&#10;">
            <a:extLst>
              <a:ext uri="{FF2B5EF4-FFF2-40B4-BE49-F238E27FC236}">
                <a16:creationId xmlns:a16="http://schemas.microsoft.com/office/drawing/2014/main" id="{6F080A92-6A5B-4CD5-B6F0-F2D9FF72A1AE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" r="19"/>
          <a:stretch/>
        </p:blipFill>
        <p:spPr/>
      </p:pic>
      <p:pic>
        <p:nvPicPr>
          <p:cNvPr id="68" name="Marcador de posición de imagen 67" descr="miembro del equipo&#10;">
            <a:extLst>
              <a:ext uri="{FF2B5EF4-FFF2-40B4-BE49-F238E27FC236}">
                <a16:creationId xmlns:a16="http://schemas.microsoft.com/office/drawing/2014/main" id="{83C445C3-C681-44E9-96E9-FB7A4212C289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" r="22"/>
          <a:stretch/>
        </p:blipFill>
        <p:spPr/>
      </p:pic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FINANCIACIÓN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DAC2D98-D89E-4928-B0E2-D5F091C62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E046249-3393-41B7-8247-6564808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69C21A8-0C71-4F5D-B386-64F529B1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23</a:t>
            </a:fld>
            <a:endParaRPr lang="es-ES" dirty="0"/>
          </a:p>
        </p:txBody>
      </p:sp>
      <p:graphicFrame>
        <p:nvGraphicFramePr>
          <p:cNvPr id="56" name="Marcador de contenido 55" descr="gráfico circular">
            <a:extLst>
              <a:ext uri="{FF2B5EF4-FFF2-40B4-BE49-F238E27FC236}">
                <a16:creationId xmlns:a16="http://schemas.microsoft.com/office/drawing/2014/main" id="{A0398DF1-BBE0-43CF-8DE1-34552BBF1002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1979044864"/>
              </p:ext>
            </p:extLst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Marcador de contenido 58" descr="gráfico circular&#10;">
            <a:extLst>
              <a:ext uri="{FF2B5EF4-FFF2-40B4-BE49-F238E27FC236}">
                <a16:creationId xmlns:a16="http://schemas.microsoft.com/office/drawing/2014/main" id="{5A9396F6-B1E5-45FC-95C1-0AE5BA630B9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3177733842"/>
              </p:ext>
            </p:extLst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5" name="Marcador de contenido 64" descr="gráfico circular">
            <a:extLst>
              <a:ext uri="{FF2B5EF4-FFF2-40B4-BE49-F238E27FC236}">
                <a16:creationId xmlns:a16="http://schemas.microsoft.com/office/drawing/2014/main" id="{8298F879-C84E-4AF8-9DF9-90542A755128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2471235149"/>
              </p:ext>
            </p:extLst>
          </p:nvPr>
        </p:nvGraphicFramePr>
        <p:xfrm>
          <a:off x="932497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2" name="Marcador de contenido 61" descr="gráfico circular&#10;">
            <a:extLst>
              <a:ext uri="{FF2B5EF4-FFF2-40B4-BE49-F238E27FC236}">
                <a16:creationId xmlns:a16="http://schemas.microsoft.com/office/drawing/2014/main" id="{D5C78755-D43A-44CA-8E4E-61E6F4E372B4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3046396819"/>
              </p:ext>
            </p:extLst>
          </p:nvPr>
        </p:nvGraphicFramePr>
        <p:xfrm>
          <a:off x="655955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7B9A799C-8F27-4895-85E0-BD68E0239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 dirty="0"/>
              <a:t>PROPIEDADES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4D14FC78-1753-431B-B8F5-90E1FB7CB1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dirty="0"/>
              <a:t>Ingresos obtenidos del alquiler de inmuebles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43F6CB49-6C64-4681-9E98-E3A2C31ADC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es-ES" dirty="0"/>
              <a:t>INVERSORES ÁNGEL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30F312E1-B73C-4A9F-BE0B-3F7086F2EF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/>
          <a:p>
            <a:pPr rtl="0"/>
            <a:r>
              <a:rPr lang="es-ES" dirty="0"/>
              <a:t>Importe obtenido a través de otros inversores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A254048C-E445-461C-ADA2-EC4811E403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es-ES" dirty="0"/>
              <a:t>ACCIONES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E90CE37C-7708-4DBF-9307-B4F41A33D3A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es-ES" dirty="0"/>
              <a:t>Número de acciones convertidas en euros</a:t>
            </a: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99CE77AE-959F-4E62-926C-F8B6665E1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es-ES" dirty="0"/>
              <a:t>EFECTIVO</a:t>
            </a:r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7D2AE02F-05E9-4281-AFC0-9BF7DD117E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/>
          <a:p>
            <a:pPr rtl="0"/>
            <a:r>
              <a:rPr lang="es-ES" noProof="1"/>
              <a:t>Efectivo líquido disponible</a:t>
            </a:r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54B16A7E-A664-441C-A7E3-BCE7A40053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dirty="0"/>
              <a:t>12 000 €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213A1C37-F5D9-4F1A-B4DC-0790310155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es-ES" dirty="0"/>
              <a:t>14 000 €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60BBBA0C-5FDB-4DF4-B5EA-FD57309071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es-ES" dirty="0"/>
              <a:t>82 000 €</a:t>
            </a:r>
          </a:p>
        </p:txBody>
      </p:sp>
      <p:sp>
        <p:nvSpPr>
          <p:cNvPr id="53" name="Marcador de texto 52">
            <a:extLst>
              <a:ext uri="{FF2B5EF4-FFF2-40B4-BE49-F238E27FC236}">
                <a16:creationId xmlns:a16="http://schemas.microsoft.com/office/drawing/2014/main" id="{FF93C3E6-8E74-4435-BD01-3D53868C531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es-ES" dirty="0"/>
              <a:t>32 000 €</a:t>
            </a:r>
          </a:p>
        </p:txBody>
      </p:sp>
    </p:spTree>
    <p:extLst>
      <p:ext uri="{BB962C8B-B14F-4D97-AF65-F5344CB8AC3E}">
        <p14:creationId xmlns:p14="http://schemas.microsoft.com/office/powerpoint/2010/main" val="4157924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RESUMEN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A0DE57-FED1-462B-9C3B-B490B238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26" name="Marcador de número de diapositiva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24</a:t>
            </a:fld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 rtl="0"/>
            <a:r>
              <a:rPr lang="es-ES"/>
              <a:t>En Contoso, creemos en dar el 110 %. Mediante el uso de métodos de construcción eficientes energéticamente, ayudamos a las empresas comerciales a crecer y fomentar una mentalidad enfocada en el consumidor. Progresamos gracias a nuestro conocimiento del mercado y a un gran equipo detrás de nuestro producto. Como dice nuestro director general, «la eficiencia llegará al transformar de forma proactiva la forma en que hacemos negocios».</a:t>
            </a:r>
          </a:p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ítulo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/>
              <a:t>MUCHAS GRACIAS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ES"/>
              <a:t>Mirjam Nilsson​</a:t>
            </a:r>
          </a:p>
          <a:p>
            <a:pPr rtl="0"/>
            <a:r>
              <a:rPr lang="es-ES"/>
              <a:t>206-555-0146</a:t>
            </a:r>
          </a:p>
          <a:p>
            <a:pPr rtl="0"/>
            <a:r>
              <a:rPr lang="es-ES"/>
              <a:t>mirjam@contoso.com</a:t>
            </a:r>
          </a:p>
          <a:p>
            <a:pPr rtl="0"/>
            <a:r>
              <a:rPr lang="es-ES"/>
              <a:t>www.contoso.com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SGBD</a:t>
            </a:r>
          </a:p>
        </p:txBody>
      </p:sp>
      <p:sp>
        <p:nvSpPr>
          <p:cNvPr id="71" name="Marcador de fecha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10539" y="2103120"/>
            <a:ext cx="6873899" cy="2627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MX" sz="2000" b="0" i="0" dirty="0">
                <a:solidFill>
                  <a:srgbClr val="2F2F30"/>
                </a:solidFill>
                <a:effectLst/>
                <a:latin typeface="verdana" panose="020B0604030504040204" pitchFamily="34" charset="0"/>
              </a:rPr>
              <a:t>SGBD es una colección de programas cuyo objetivo es servir de interfaz entre la base de datos, el usuario y las aplicaciones. Se compone de un lenguaje de definición de datos, de un lenguaje de manipulación de datos y de un lenguaje de consulta.</a:t>
            </a:r>
            <a:endParaRPr lang="es-ES" sz="200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F9FDD5-17DD-4E86-859F-12FD2CEFA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46" name="Marcador de número de diapositiva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Ejemplos de SGBD</a:t>
            </a:r>
          </a:p>
        </p:txBody>
      </p:sp>
      <p:sp>
        <p:nvSpPr>
          <p:cNvPr id="55" name="Marcador de fecha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56" name="Marcador de pie de página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148" name="Marcador de número de diapositiva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4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 dirty="0"/>
              <a:t>SQL SERVER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42B0A734-B5BB-42C2-946F-EC7ABE90A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 dirty="0"/>
              <a:t>AZURE DATA STUDIO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4B8BE8D6-18EB-4262-B841-22EEAC0B5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 dirty="0"/>
              <a:t>POSTGRESQL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09DC85FC-A5F4-4451-8D72-37B64A3F5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 dirty="0"/>
              <a:t>MYSQL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543672B4-28D9-4792-A8C2-BB242D3770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 dirty="0"/>
              <a:t>ORACLE</a:t>
            </a:r>
          </a:p>
        </p:txBody>
      </p:sp>
      <p:pic>
        <p:nvPicPr>
          <p:cNvPr id="2050" name="Picture 2" descr="SQL Server on Linux, el evento que no te puedes perder - MuyLinux">
            <a:extLst>
              <a:ext uri="{FF2B5EF4-FFF2-40B4-BE49-F238E27FC236}">
                <a16:creationId xmlns:a16="http://schemas.microsoft.com/office/drawing/2014/main" id="{0B930623-B2EE-1D9B-48C2-FF176370B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071" y="1919084"/>
            <a:ext cx="1776909" cy="118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zure Data Studio 1.36.2 | Software de gestión de bases de datos">
            <a:extLst>
              <a:ext uri="{FF2B5EF4-FFF2-40B4-BE49-F238E27FC236}">
                <a16:creationId xmlns:a16="http://schemas.microsoft.com/office/drawing/2014/main" id="{BD5D0117-3F0F-96BB-5610-5884A792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525" y="3576152"/>
            <a:ext cx="1361661" cy="136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racle presenta nuevos programas que transforman el modo en el que los  clientes compran y consumen la nube">
            <a:extLst>
              <a:ext uri="{FF2B5EF4-FFF2-40B4-BE49-F238E27FC236}">
                <a16:creationId xmlns:a16="http://schemas.microsoft.com/office/drawing/2014/main" id="{18D3C8C2-673B-5963-79A0-A82D19AA5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071" y="5165569"/>
            <a:ext cx="2971800" cy="92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ostgreSQL: bases de datos Open Source | OVHcloud">
            <a:extLst>
              <a:ext uri="{FF2B5EF4-FFF2-40B4-BE49-F238E27FC236}">
                <a16:creationId xmlns:a16="http://schemas.microsoft.com/office/drawing/2014/main" id="{CE2368F5-59DF-7AA2-6E83-BEFEADE98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55" y="2351351"/>
            <a:ext cx="3489049" cy="104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mazon RDS for MySQL – Amazon Web Services (AWS)">
            <a:extLst>
              <a:ext uri="{FF2B5EF4-FFF2-40B4-BE49-F238E27FC236}">
                <a16:creationId xmlns:a16="http://schemas.microsoft.com/office/drawing/2014/main" id="{76ADFC23-B998-B877-ED4D-8A8BD93FF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686" y="3801212"/>
            <a:ext cx="2466985" cy="127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0C3B2E-A257-7523-96C8-BE9DA7702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6597" y="162515"/>
            <a:ext cx="10058400" cy="3892168"/>
          </a:xfrm>
        </p:spPr>
        <p:txBody>
          <a:bodyPr>
            <a:normAutofit/>
          </a:bodyPr>
          <a:lstStyle/>
          <a:p>
            <a:r>
              <a:rPr lang="es-MX" dirty="0"/>
              <a:t>Instalación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0B8EC3-89CB-5BE4-9C9C-5ECDF3BB6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rgbClr val="FFFFFF"/>
                </a:solidFill>
              </a:rPr>
              <a:t>sql</a:t>
            </a:r>
            <a:r>
              <a:rPr lang="es-MX" dirty="0">
                <a:solidFill>
                  <a:srgbClr val="FFFFFF"/>
                </a:solidFill>
              </a:rPr>
              <a:t> server </a:t>
            </a:r>
            <a:r>
              <a:rPr lang="es-MX" dirty="0" err="1">
                <a:solidFill>
                  <a:srgbClr val="FFFFFF"/>
                </a:solidFill>
              </a:rPr>
              <a:t>express</a:t>
            </a:r>
            <a:r>
              <a:rPr lang="es-MX" dirty="0">
                <a:solidFill>
                  <a:srgbClr val="FFFFFF"/>
                </a:solidFill>
              </a:rPr>
              <a:t> 2019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SQL Server Management Studio (SSMS)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76" name="Picture 4" descr="emery update">
            <a:extLst>
              <a:ext uri="{FF2B5EF4-FFF2-40B4-BE49-F238E27FC236}">
                <a16:creationId xmlns:a16="http://schemas.microsoft.com/office/drawing/2014/main" id="{6A247388-4609-E411-9143-9BD33C38D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502" y="489563"/>
            <a:ext cx="6381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01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7885F-866B-106D-4C20-4C04DC7C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Base de datos de pruebas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3B42F6-7B2F-EC6E-24A0-2B8631456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28314E-EE3A-E529-E038-B2E419430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288E29-CABF-2C40-CE21-438D106E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6</a:t>
            </a:fld>
            <a:endParaRPr lang="es-ES" noProof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92A985-9C25-E718-EB4A-7741EBB6C69C}"/>
              </a:ext>
            </a:extLst>
          </p:cNvPr>
          <p:cNvSpPr txBox="1"/>
          <p:nvPr/>
        </p:nvSpPr>
        <p:spPr>
          <a:xfrm>
            <a:off x="940904" y="2168244"/>
            <a:ext cx="9316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>
                <a:hlinkClick r:id="rId2"/>
              </a:rPr>
              <a:t>ClassSQLSERVER</a:t>
            </a:r>
            <a:r>
              <a:rPr lang="es-MX" dirty="0">
                <a:hlinkClick r:id="rId2"/>
              </a:rPr>
              <a:t>/</a:t>
            </a:r>
            <a:r>
              <a:rPr lang="es-MX" dirty="0" err="1">
                <a:hlinkClick r:id="rId2"/>
              </a:rPr>
              <a:t>BDHospital.bak</a:t>
            </a:r>
            <a:r>
              <a:rPr lang="es-MX" dirty="0">
                <a:hlinkClick r:id="rId2"/>
              </a:rPr>
              <a:t> at </a:t>
            </a:r>
            <a:r>
              <a:rPr lang="es-MX" dirty="0" err="1">
                <a:hlinkClick r:id="rId2"/>
              </a:rPr>
              <a:t>main</a:t>
            </a:r>
            <a:r>
              <a:rPr lang="es-MX" dirty="0">
                <a:hlinkClick r:id="rId2"/>
              </a:rPr>
              <a:t> · </a:t>
            </a:r>
            <a:r>
              <a:rPr lang="es-MX" dirty="0" err="1">
                <a:hlinkClick r:id="rId2"/>
              </a:rPr>
              <a:t>MishelMartinez</a:t>
            </a:r>
            <a:r>
              <a:rPr lang="es-MX" dirty="0">
                <a:hlinkClick r:id="rId2"/>
              </a:rPr>
              <a:t>/</a:t>
            </a:r>
            <a:r>
              <a:rPr lang="es-MX" dirty="0" err="1">
                <a:hlinkClick r:id="rId2"/>
              </a:rPr>
              <a:t>ClassSQLSERVER</a:t>
            </a:r>
            <a:r>
              <a:rPr lang="es-MX" dirty="0">
                <a:hlinkClick r:id="rId2"/>
              </a:rPr>
              <a:t> · GitHub</a:t>
            </a:r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16FE9FD-AF1B-BB90-08AC-0B34B4EEE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2965097"/>
            <a:ext cx="11639550" cy="2266950"/>
          </a:xfrm>
          <a:prstGeom prst="rect">
            <a:avLst/>
          </a:prstGeom>
        </p:spPr>
      </p:pic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75979D8E-8386-3A2C-8537-5F92A99D04BA}"/>
              </a:ext>
            </a:extLst>
          </p:cNvPr>
          <p:cNvSpPr/>
          <p:nvPr/>
        </p:nvSpPr>
        <p:spPr>
          <a:xfrm>
            <a:off x="10813774" y="4200939"/>
            <a:ext cx="341906" cy="5698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1066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131" name="Straight Connector 5130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33" name="Rectangle 5132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FDA048-4E14-5BF7-4225-4EB3C9CE6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>
                <a:solidFill>
                  <a:schemeClr val="tx1">
                    <a:lumMod val="85000"/>
                    <a:lumOff val="15000"/>
                  </a:schemeClr>
                </a:solidFill>
              </a:rPr>
              <a:t>Restauración de base de datos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F5517A9-F36F-DC45-0A70-2ED3B0A84C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4365" y="640081"/>
            <a:ext cx="6211484" cy="505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5" name="Straight Connector 5134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39" name="Rectangle 5138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7F6069-FD72-81B8-1EE9-990ACBCCF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468197-97BE-D793-4863-2F3E50ED1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 noProof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F08276-BE6C-38E1-6F91-EFED3D0D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21533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5C12B065-A797-7031-37A1-54C51B178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713" y="905933"/>
            <a:ext cx="8880577" cy="5039728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49ADB8-E62E-7773-7D46-E88705E720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D101AE-69A9-146F-3310-2DC2BB813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 noProof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27199B-FECB-BB2E-C029-FCE88D38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D55F66F4-820D-035A-A7B5-66BEFB64CAA0}"/>
              </a:ext>
            </a:extLst>
          </p:cNvPr>
          <p:cNvSpPr/>
          <p:nvPr/>
        </p:nvSpPr>
        <p:spPr>
          <a:xfrm>
            <a:off x="3034748" y="2372139"/>
            <a:ext cx="887895" cy="31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57ACBCB1-3E7A-1092-C127-0101BF679CEF}"/>
              </a:ext>
            </a:extLst>
          </p:cNvPr>
          <p:cNvSpPr/>
          <p:nvPr/>
        </p:nvSpPr>
        <p:spPr>
          <a:xfrm>
            <a:off x="7686261" y="3147391"/>
            <a:ext cx="318052" cy="7222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42FE24BF-BA57-38F8-C391-98170CA1C5F8}"/>
              </a:ext>
            </a:extLst>
          </p:cNvPr>
          <p:cNvSpPr/>
          <p:nvPr/>
        </p:nvSpPr>
        <p:spPr>
          <a:xfrm>
            <a:off x="3686185" y="4823791"/>
            <a:ext cx="753293" cy="31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472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INFORMACIÓN GENERAL DEL PRODUCTO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9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70419B2-F393-4213-A2F2-54D877B3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ES"/>
              <a:t>El producto está orientado específicamente al sector comercial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02A17B-8C7F-4600-9FBE-49BE31E3E1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/>
              <a:t>ÚNICO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83EA85C-EBA3-4B50-86CE-7FD4A374EC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ES"/>
              <a:t>El primer edificio con un diseño cuidado, elegante y funcional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07A6D8A-72F9-4BD4-A4AE-69013301D9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s-ES"/>
              <a:t>EL PRIMERO EN EL MERCADO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C01D04F-A541-4735-B655-9BDF5313C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s-ES"/>
              <a:t>Se ha probado con empresarios jóvenes de la zona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3247631-4CDA-4DAE-BFB7-19E0E06A3F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es-ES"/>
              <a:t>PROBADO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44E7FBD4-2705-45F7-AB4F-8925DE1DB8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es-ES"/>
              <a:t>Está diseñado con la ayuda y aportación de arquitectos expertos en la materia 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7F67EAD8-DD92-4AEB-8BE7-53E5FA194B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es-ES"/>
              <a:t>AUTÉNTICO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341</TotalTime>
  <Words>1105</Words>
  <Application>Microsoft Office PowerPoint</Application>
  <PresentationFormat>Panorámica</PresentationFormat>
  <Paragraphs>340</Paragraphs>
  <Slides>25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Segoe UI</vt:lpstr>
      <vt:lpstr>verdana</vt:lpstr>
      <vt:lpstr>Retrospección</vt:lpstr>
      <vt:lpstr>SQL SERVER</vt:lpstr>
      <vt:lpstr>QUÉ ES SQL</vt:lpstr>
      <vt:lpstr>SGBD</vt:lpstr>
      <vt:lpstr>Ejemplos de SGBD</vt:lpstr>
      <vt:lpstr>Instalación</vt:lpstr>
      <vt:lpstr>Base de datos de pruebas</vt:lpstr>
      <vt:lpstr>Restauración de base de datos</vt:lpstr>
      <vt:lpstr>Presentación de PowerPoint</vt:lpstr>
      <vt:lpstr>INFORMACIÓN GENERAL DEL PRODUCTO</vt:lpstr>
      <vt:lpstr>VENTAJAS DEL PRODUCTO</vt:lpstr>
      <vt:lpstr>PANORAMA DE LA EMPRESA</vt:lpstr>
      <vt:lpstr>MODELO DE NEGOCIO</vt:lpstr>
      <vt:lpstr>INFORMACIÓN GENERAL DEL MERCADO</vt:lpstr>
      <vt:lpstr>COMPARATIVA DE MERCADO</vt:lpstr>
      <vt:lpstr>NUESTRA COMPETENCIA</vt:lpstr>
      <vt:lpstr>NUESTRA COMPETENCIA </vt:lpstr>
      <vt:lpstr>ESTRATEGIA DE CRECIMIENTO</vt:lpstr>
      <vt:lpstr>CRECIMIENTO</vt:lpstr>
      <vt:lpstr>PLAN DE ACCIÓN PARA DOS AÑOS</vt:lpstr>
      <vt:lpstr>FINANZAS</vt:lpstr>
      <vt:lpstr>QUIÉNES SOMOS</vt:lpstr>
      <vt:lpstr>CONOCER AL EQUIPO COMPLETO</vt:lpstr>
      <vt:lpstr>FINANCIACIÓN</vt:lpstr>
      <vt:lpstr>RESUMEN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SERVER</dc:title>
  <dc:creator>Lilian Mishel Martinez Méndez</dc:creator>
  <cp:lastModifiedBy>Lilian Mishel Martinez Méndez</cp:lastModifiedBy>
  <cp:revision>1</cp:revision>
  <dcterms:created xsi:type="dcterms:W3CDTF">2022-08-02T22:52:17Z</dcterms:created>
  <dcterms:modified xsi:type="dcterms:W3CDTF">2022-08-03T04:33:53Z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